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08" r:id="rId2"/>
    <p:sldId id="363" r:id="rId3"/>
    <p:sldId id="348" r:id="rId4"/>
    <p:sldId id="373" r:id="rId5"/>
    <p:sldId id="411" r:id="rId6"/>
    <p:sldId id="368" r:id="rId7"/>
    <p:sldId id="431" r:id="rId8"/>
    <p:sldId id="440" r:id="rId9"/>
    <p:sldId id="441" r:id="rId10"/>
    <p:sldId id="437" r:id="rId11"/>
    <p:sldId id="444" r:id="rId12"/>
    <p:sldId id="376" r:id="rId13"/>
    <p:sldId id="372" r:id="rId14"/>
    <p:sldId id="439" r:id="rId15"/>
    <p:sldId id="434" r:id="rId16"/>
    <p:sldId id="421" r:id="rId17"/>
    <p:sldId id="432" r:id="rId18"/>
    <p:sldId id="442" r:id="rId19"/>
    <p:sldId id="435" r:id="rId20"/>
    <p:sldId id="433" r:id="rId21"/>
    <p:sldId id="436" r:id="rId22"/>
    <p:sldId id="430" r:id="rId23"/>
    <p:sldId id="438" r:id="rId24"/>
  </p:sldIdLst>
  <p:sldSz cx="12192000" cy="6858000"/>
  <p:notesSz cx="6858000" cy="9144000"/>
  <p:defaultTextStyle>
    <a:defPPr>
      <a:defRPr lang="el-G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this" initials="E.C." lastIdx="0" clrIdx="0">
    <p:extLst>
      <p:ext uri="{19B8F6BF-5375-455C-9EA6-DF929625EA0E}">
        <p15:presenceInfo xmlns:p15="http://schemas.microsoft.com/office/powerpoint/2012/main" userId="Stath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739DC"/>
    <a:srgbClr val="00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85464F-6881-4B21-9B9C-62672A785181}" v="101" dt="2023-03-31T05:38:08.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3956" autoAdjust="0"/>
  </p:normalViewPr>
  <p:slideViewPr>
    <p:cSldViewPr snapToGrid="0">
      <p:cViewPr varScale="1">
        <p:scale>
          <a:sx n="77" d="100"/>
          <a:sy n="77" d="100"/>
        </p:scale>
        <p:origin x="1022"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fstathios Chiotis" userId="e1730a27323e4313" providerId="LiveId" clId="{D185464F-6881-4B21-9B9C-62672A785181}"/>
    <pc:docChg chg="undo redo custSel addSld delSld modSld sldOrd">
      <pc:chgData name="Efstathios Chiotis" userId="e1730a27323e4313" providerId="LiveId" clId="{D185464F-6881-4B21-9B9C-62672A785181}" dt="2023-03-31T05:48:13.916" v="1628" actId="1076"/>
      <pc:docMkLst>
        <pc:docMk/>
      </pc:docMkLst>
      <pc:sldChg chg="del">
        <pc:chgData name="Efstathios Chiotis" userId="e1730a27323e4313" providerId="LiveId" clId="{D185464F-6881-4B21-9B9C-62672A785181}" dt="2023-03-29T15:09:36.044" v="639" actId="47"/>
        <pc:sldMkLst>
          <pc:docMk/>
          <pc:sldMk cId="0" sldId="275"/>
        </pc:sldMkLst>
      </pc:sldChg>
      <pc:sldChg chg="del">
        <pc:chgData name="Efstathios Chiotis" userId="e1730a27323e4313" providerId="LiveId" clId="{D185464F-6881-4B21-9B9C-62672A785181}" dt="2023-03-29T15:09:22.317" v="638" actId="47"/>
        <pc:sldMkLst>
          <pc:docMk/>
          <pc:sldMk cId="0" sldId="324"/>
        </pc:sldMkLst>
      </pc:sldChg>
      <pc:sldChg chg="addSp delSp modSp mod ord">
        <pc:chgData name="Efstathios Chiotis" userId="e1730a27323e4313" providerId="LiveId" clId="{D185464F-6881-4B21-9B9C-62672A785181}" dt="2023-03-30T07:18:31.095" v="897" actId="20577"/>
        <pc:sldMkLst>
          <pc:docMk/>
          <pc:sldMk cId="0" sldId="348"/>
        </pc:sldMkLst>
        <pc:spChg chg="mod">
          <ac:chgData name="Efstathios Chiotis" userId="e1730a27323e4313" providerId="LiveId" clId="{D185464F-6881-4B21-9B9C-62672A785181}" dt="2023-03-30T07:18:31.095" v="897" actId="20577"/>
          <ac:spMkLst>
            <pc:docMk/>
            <pc:sldMk cId="0" sldId="348"/>
            <ac:spMk id="2051" creationId="{00000000-0000-0000-0000-000000000000}"/>
          </ac:spMkLst>
        </pc:spChg>
        <pc:spChg chg="del mod">
          <ac:chgData name="Efstathios Chiotis" userId="e1730a27323e4313" providerId="LiveId" clId="{D185464F-6881-4B21-9B9C-62672A785181}" dt="2023-03-29T13:53:22.843" v="182"/>
          <ac:spMkLst>
            <pc:docMk/>
            <pc:sldMk cId="0" sldId="348"/>
            <ac:spMk id="2056" creationId="{00000000-0000-0000-0000-000000000000}"/>
          </ac:spMkLst>
        </pc:spChg>
        <pc:graphicFrameChg chg="add mod">
          <ac:chgData name="Efstathios Chiotis" userId="e1730a27323e4313" providerId="LiveId" clId="{D185464F-6881-4B21-9B9C-62672A785181}" dt="2023-03-30T07:18:22.361" v="896" actId="20577"/>
          <ac:graphicFrameMkLst>
            <pc:docMk/>
            <pc:sldMk cId="0" sldId="348"/>
            <ac:graphicFrameMk id="2" creationId="{5806CC5C-7BA1-3853-FFD2-7C49698ECCCD}"/>
          </ac:graphicFrameMkLst>
        </pc:graphicFrameChg>
        <pc:picChg chg="del">
          <ac:chgData name="Efstathios Chiotis" userId="e1730a27323e4313" providerId="LiveId" clId="{D185464F-6881-4B21-9B9C-62672A785181}" dt="2023-03-29T13:52:23.575" v="178" actId="478"/>
          <ac:picMkLst>
            <pc:docMk/>
            <pc:sldMk cId="0" sldId="348"/>
            <ac:picMk id="7" creationId="{00000000-0000-0000-0000-000000000000}"/>
          </ac:picMkLst>
        </pc:picChg>
        <pc:picChg chg="del">
          <ac:chgData name="Efstathios Chiotis" userId="e1730a27323e4313" providerId="LiveId" clId="{D185464F-6881-4B21-9B9C-62672A785181}" dt="2023-03-29T13:52:23.575" v="178" actId="478"/>
          <ac:picMkLst>
            <pc:docMk/>
            <pc:sldMk cId="0" sldId="348"/>
            <ac:picMk id="10" creationId="{00000000-0000-0000-0000-000000000000}"/>
          </ac:picMkLst>
        </pc:picChg>
        <pc:picChg chg="del">
          <ac:chgData name="Efstathios Chiotis" userId="e1730a27323e4313" providerId="LiveId" clId="{D185464F-6881-4B21-9B9C-62672A785181}" dt="2023-03-29T13:52:23.575" v="178" actId="478"/>
          <ac:picMkLst>
            <pc:docMk/>
            <pc:sldMk cId="0" sldId="348"/>
            <ac:picMk id="13" creationId="{00000000-0000-0000-0000-000000000000}"/>
          </ac:picMkLst>
        </pc:picChg>
      </pc:sldChg>
      <pc:sldChg chg="addSp delSp modSp mod">
        <pc:chgData name="Efstathios Chiotis" userId="e1730a27323e4313" providerId="LiveId" clId="{D185464F-6881-4B21-9B9C-62672A785181}" dt="2023-03-30T05:21:39.444" v="661" actId="20577"/>
        <pc:sldMkLst>
          <pc:docMk/>
          <pc:sldMk cId="3153799811" sldId="363"/>
        </pc:sldMkLst>
        <pc:spChg chg="mod">
          <ac:chgData name="Efstathios Chiotis" userId="e1730a27323e4313" providerId="LiveId" clId="{D185464F-6881-4B21-9B9C-62672A785181}" dt="2023-03-30T05:21:39.444" v="661" actId="20577"/>
          <ac:spMkLst>
            <pc:docMk/>
            <pc:sldMk cId="3153799811" sldId="363"/>
            <ac:spMk id="5" creationId="{00000000-0000-0000-0000-000000000000}"/>
          </ac:spMkLst>
        </pc:spChg>
        <pc:graphicFrameChg chg="add mod">
          <ac:chgData name="Efstathios Chiotis" userId="e1730a27323e4313" providerId="LiveId" clId="{D185464F-6881-4B21-9B9C-62672A785181}" dt="2023-03-29T14:17:50.289" v="334" actId="1076"/>
          <ac:graphicFrameMkLst>
            <pc:docMk/>
            <pc:sldMk cId="3153799811" sldId="363"/>
            <ac:graphicFrameMk id="6" creationId="{4E94CCE3-2397-D97E-320C-B0864F507068}"/>
          </ac:graphicFrameMkLst>
        </pc:graphicFrameChg>
        <pc:picChg chg="del">
          <ac:chgData name="Efstathios Chiotis" userId="e1730a27323e4313" providerId="LiveId" clId="{D185464F-6881-4B21-9B9C-62672A785181}" dt="2023-03-29T14:02:33.343" v="218" actId="478"/>
          <ac:picMkLst>
            <pc:docMk/>
            <pc:sldMk cId="3153799811" sldId="363"/>
            <ac:picMk id="2" creationId="{00000000-0000-0000-0000-000000000000}"/>
          </ac:picMkLst>
        </pc:picChg>
        <pc:picChg chg="del">
          <ac:chgData name="Efstathios Chiotis" userId="e1730a27323e4313" providerId="LiveId" clId="{D185464F-6881-4B21-9B9C-62672A785181}" dt="2023-03-29T14:02:33.343" v="218" actId="478"/>
          <ac:picMkLst>
            <pc:docMk/>
            <pc:sldMk cId="3153799811" sldId="363"/>
            <ac:picMk id="3" creationId="{00000000-0000-0000-0000-000000000000}"/>
          </ac:picMkLst>
        </pc:picChg>
      </pc:sldChg>
      <pc:sldChg chg="del">
        <pc:chgData name="Efstathios Chiotis" userId="e1730a27323e4313" providerId="LiveId" clId="{D185464F-6881-4B21-9B9C-62672A785181}" dt="2023-03-29T15:08:36.495" v="633" actId="47"/>
        <pc:sldMkLst>
          <pc:docMk/>
          <pc:sldMk cId="3137751121" sldId="364"/>
        </pc:sldMkLst>
      </pc:sldChg>
      <pc:sldChg chg="del">
        <pc:chgData name="Efstathios Chiotis" userId="e1730a27323e4313" providerId="LiveId" clId="{D185464F-6881-4B21-9B9C-62672A785181}" dt="2023-03-29T15:09:36.044" v="639" actId="47"/>
        <pc:sldMkLst>
          <pc:docMk/>
          <pc:sldMk cId="4157338242" sldId="365"/>
        </pc:sldMkLst>
      </pc:sldChg>
      <pc:sldChg chg="del">
        <pc:chgData name="Efstathios Chiotis" userId="e1730a27323e4313" providerId="LiveId" clId="{D185464F-6881-4B21-9B9C-62672A785181}" dt="2023-03-29T15:08:42.505" v="634" actId="47"/>
        <pc:sldMkLst>
          <pc:docMk/>
          <pc:sldMk cId="2948815734" sldId="366"/>
        </pc:sldMkLst>
      </pc:sldChg>
      <pc:sldChg chg="del">
        <pc:chgData name="Efstathios Chiotis" userId="e1730a27323e4313" providerId="LiveId" clId="{D185464F-6881-4B21-9B9C-62672A785181}" dt="2023-03-29T15:08:36.495" v="633" actId="47"/>
        <pc:sldMkLst>
          <pc:docMk/>
          <pc:sldMk cId="1761089239" sldId="367"/>
        </pc:sldMkLst>
      </pc:sldChg>
      <pc:sldChg chg="addSp delSp modSp mod ord">
        <pc:chgData name="Efstathios Chiotis" userId="e1730a27323e4313" providerId="LiveId" clId="{D185464F-6881-4B21-9B9C-62672A785181}" dt="2023-03-29T14:54:24.797" v="451" actId="1076"/>
        <pc:sldMkLst>
          <pc:docMk/>
          <pc:sldMk cId="804331532" sldId="368"/>
        </pc:sldMkLst>
        <pc:spChg chg="del">
          <ac:chgData name="Efstathios Chiotis" userId="e1730a27323e4313" providerId="LiveId" clId="{D185464F-6881-4B21-9B9C-62672A785181}" dt="2023-03-29T14:53:57.005" v="448" actId="478"/>
          <ac:spMkLst>
            <pc:docMk/>
            <pc:sldMk cId="804331532" sldId="368"/>
            <ac:spMk id="2" creationId="{00000000-0000-0000-0000-000000000000}"/>
          </ac:spMkLst>
        </pc:spChg>
        <pc:graphicFrameChg chg="add del mod">
          <ac:chgData name="Efstathios Chiotis" userId="e1730a27323e4313" providerId="LiveId" clId="{D185464F-6881-4B21-9B9C-62672A785181}" dt="2023-03-29T14:53:00.877" v="444" actId="478"/>
          <ac:graphicFrameMkLst>
            <pc:docMk/>
            <pc:sldMk cId="804331532" sldId="368"/>
            <ac:graphicFrameMk id="7" creationId="{412BC1D5-09FE-2E21-3DCC-B71DF76CD2E6}"/>
          </ac:graphicFrameMkLst>
        </pc:graphicFrameChg>
        <pc:picChg chg="del">
          <ac:chgData name="Efstathios Chiotis" userId="e1730a27323e4313" providerId="LiveId" clId="{D185464F-6881-4B21-9B9C-62672A785181}" dt="2023-03-29T14:51:59.296" v="442" actId="478"/>
          <ac:picMkLst>
            <pc:docMk/>
            <pc:sldMk cId="804331532" sldId="368"/>
            <ac:picMk id="3" creationId="{00000000-0000-0000-0000-000000000000}"/>
          </ac:picMkLst>
        </pc:picChg>
        <pc:picChg chg="del">
          <ac:chgData name="Efstathios Chiotis" userId="e1730a27323e4313" providerId="LiveId" clId="{D185464F-6881-4B21-9B9C-62672A785181}" dt="2023-03-29T14:51:59.296" v="442" actId="478"/>
          <ac:picMkLst>
            <pc:docMk/>
            <pc:sldMk cId="804331532" sldId="368"/>
            <ac:picMk id="5" creationId="{00000000-0000-0000-0000-000000000000}"/>
          </ac:picMkLst>
        </pc:picChg>
        <pc:picChg chg="del">
          <ac:chgData name="Efstathios Chiotis" userId="e1730a27323e4313" providerId="LiveId" clId="{D185464F-6881-4B21-9B9C-62672A785181}" dt="2023-03-29T14:51:59.296" v="442" actId="478"/>
          <ac:picMkLst>
            <pc:docMk/>
            <pc:sldMk cId="804331532" sldId="368"/>
            <ac:picMk id="6" creationId="{00000000-0000-0000-0000-000000000000}"/>
          </ac:picMkLst>
        </pc:picChg>
        <pc:picChg chg="add mod">
          <ac:chgData name="Efstathios Chiotis" userId="e1730a27323e4313" providerId="LiveId" clId="{D185464F-6881-4B21-9B9C-62672A785181}" dt="2023-03-29T14:54:24.797" v="451" actId="1076"/>
          <ac:picMkLst>
            <pc:docMk/>
            <pc:sldMk cId="804331532" sldId="368"/>
            <ac:picMk id="8" creationId="{62DE81AF-D932-D1E8-391A-D13FF8A66DB2}"/>
          </ac:picMkLst>
        </pc:picChg>
      </pc:sldChg>
      <pc:sldChg chg="del">
        <pc:chgData name="Efstathios Chiotis" userId="e1730a27323e4313" providerId="LiveId" clId="{D185464F-6881-4B21-9B9C-62672A785181}" dt="2023-03-29T15:08:48.337" v="635" actId="47"/>
        <pc:sldMkLst>
          <pc:docMk/>
          <pc:sldMk cId="479714210" sldId="369"/>
        </pc:sldMkLst>
      </pc:sldChg>
      <pc:sldChg chg="del">
        <pc:chgData name="Efstathios Chiotis" userId="e1730a27323e4313" providerId="LiveId" clId="{D185464F-6881-4B21-9B9C-62672A785181}" dt="2023-03-29T15:08:48.337" v="635" actId="47"/>
        <pc:sldMkLst>
          <pc:docMk/>
          <pc:sldMk cId="3080713789" sldId="370"/>
        </pc:sldMkLst>
      </pc:sldChg>
      <pc:sldChg chg="del">
        <pc:chgData name="Efstathios Chiotis" userId="e1730a27323e4313" providerId="LiveId" clId="{D185464F-6881-4B21-9B9C-62672A785181}" dt="2023-03-29T15:09:43.774" v="640" actId="47"/>
        <pc:sldMkLst>
          <pc:docMk/>
          <pc:sldMk cId="3050059233" sldId="371"/>
        </pc:sldMkLst>
      </pc:sldChg>
      <pc:sldChg chg="addSp delSp modSp mod ord">
        <pc:chgData name="Efstathios Chiotis" userId="e1730a27323e4313" providerId="LiveId" clId="{D185464F-6881-4B21-9B9C-62672A785181}" dt="2023-03-31T05:32:59.171" v="1523" actId="14100"/>
        <pc:sldMkLst>
          <pc:docMk/>
          <pc:sldMk cId="781545462" sldId="372"/>
        </pc:sldMkLst>
        <pc:spChg chg="del">
          <ac:chgData name="Efstathios Chiotis" userId="e1730a27323e4313" providerId="LiveId" clId="{D185464F-6881-4B21-9B9C-62672A785181}" dt="2023-03-29T15:06:44.301" v="627" actId="478"/>
          <ac:spMkLst>
            <pc:docMk/>
            <pc:sldMk cId="781545462" sldId="372"/>
            <ac:spMk id="3" creationId="{00000000-0000-0000-0000-000000000000}"/>
          </ac:spMkLst>
        </pc:spChg>
        <pc:picChg chg="del">
          <ac:chgData name="Efstathios Chiotis" userId="e1730a27323e4313" providerId="LiveId" clId="{D185464F-6881-4B21-9B9C-62672A785181}" dt="2023-03-29T15:04:42.281" v="622" actId="478"/>
          <ac:picMkLst>
            <pc:docMk/>
            <pc:sldMk cId="781545462" sldId="372"/>
            <ac:picMk id="2" creationId="{00000000-0000-0000-0000-000000000000}"/>
          </ac:picMkLst>
        </pc:picChg>
        <pc:picChg chg="add mod">
          <ac:chgData name="Efstathios Chiotis" userId="e1730a27323e4313" providerId="LiveId" clId="{D185464F-6881-4B21-9B9C-62672A785181}" dt="2023-03-31T05:32:59.171" v="1523" actId="14100"/>
          <ac:picMkLst>
            <pc:docMk/>
            <pc:sldMk cId="781545462" sldId="372"/>
            <ac:picMk id="2" creationId="{8DAA7058-EB71-AA6D-0C5F-5DDFD4DB2551}"/>
          </ac:picMkLst>
        </pc:picChg>
        <pc:picChg chg="add del mod">
          <ac:chgData name="Efstathios Chiotis" userId="e1730a27323e4313" providerId="LiveId" clId="{D185464F-6881-4B21-9B9C-62672A785181}" dt="2023-03-31T05:32:24.970" v="1520" actId="478"/>
          <ac:picMkLst>
            <pc:docMk/>
            <pc:sldMk cId="781545462" sldId="372"/>
            <ac:picMk id="5" creationId="{AB2FDB06-AB4A-8AD8-3159-6D96CA30A916}"/>
          </ac:picMkLst>
        </pc:picChg>
        <pc:picChg chg="del">
          <ac:chgData name="Efstathios Chiotis" userId="e1730a27323e4313" providerId="LiveId" clId="{D185464F-6881-4B21-9B9C-62672A785181}" dt="2023-03-29T15:04:42.281" v="622" actId="478"/>
          <ac:picMkLst>
            <pc:docMk/>
            <pc:sldMk cId="781545462" sldId="372"/>
            <ac:picMk id="6" creationId="{00000000-0000-0000-0000-000000000000}"/>
          </ac:picMkLst>
        </pc:picChg>
        <pc:picChg chg="del">
          <ac:chgData name="Efstathios Chiotis" userId="e1730a27323e4313" providerId="LiveId" clId="{D185464F-6881-4B21-9B9C-62672A785181}" dt="2023-03-29T15:04:42.281" v="622" actId="478"/>
          <ac:picMkLst>
            <pc:docMk/>
            <pc:sldMk cId="781545462" sldId="372"/>
            <ac:picMk id="8" creationId="{00000000-0000-0000-0000-000000000000}"/>
          </ac:picMkLst>
        </pc:picChg>
      </pc:sldChg>
      <pc:sldChg chg="addSp delSp modSp mod">
        <pc:chgData name="Efstathios Chiotis" userId="e1730a27323e4313" providerId="LiveId" clId="{D185464F-6881-4B21-9B9C-62672A785181}" dt="2023-03-30T05:26:32.036" v="773" actId="1076"/>
        <pc:sldMkLst>
          <pc:docMk/>
          <pc:sldMk cId="1640721972" sldId="373"/>
        </pc:sldMkLst>
        <pc:spChg chg="mod">
          <ac:chgData name="Efstathios Chiotis" userId="e1730a27323e4313" providerId="LiveId" clId="{D185464F-6881-4B21-9B9C-62672A785181}" dt="2023-03-30T05:26:32.036" v="773" actId="1076"/>
          <ac:spMkLst>
            <pc:docMk/>
            <pc:sldMk cId="1640721972" sldId="373"/>
            <ac:spMk id="3" creationId="{00000000-0000-0000-0000-000000000000}"/>
          </ac:spMkLst>
        </pc:spChg>
        <pc:graphicFrameChg chg="add mod modGraphic">
          <ac:chgData name="Efstathios Chiotis" userId="e1730a27323e4313" providerId="LiveId" clId="{D185464F-6881-4B21-9B9C-62672A785181}" dt="2023-03-29T14:29:26.953" v="436" actId="255"/>
          <ac:graphicFrameMkLst>
            <pc:docMk/>
            <pc:sldMk cId="1640721972" sldId="373"/>
            <ac:graphicFrameMk id="5" creationId="{7C178A49-7507-F4D0-214B-01FBE994CDB0}"/>
          </ac:graphicFrameMkLst>
        </pc:graphicFrameChg>
        <pc:picChg chg="del">
          <ac:chgData name="Efstathios Chiotis" userId="e1730a27323e4313" providerId="LiveId" clId="{D185464F-6881-4B21-9B9C-62672A785181}" dt="2023-03-29T14:19:38.695" v="338" actId="478"/>
          <ac:picMkLst>
            <pc:docMk/>
            <pc:sldMk cId="1640721972" sldId="373"/>
            <ac:picMk id="2" creationId="{00000000-0000-0000-0000-000000000000}"/>
          </ac:picMkLst>
        </pc:picChg>
      </pc:sldChg>
      <pc:sldChg chg="del">
        <pc:chgData name="Efstathios Chiotis" userId="e1730a27323e4313" providerId="LiveId" clId="{D185464F-6881-4B21-9B9C-62672A785181}" dt="2023-03-29T15:08:48.337" v="635" actId="47"/>
        <pc:sldMkLst>
          <pc:docMk/>
          <pc:sldMk cId="1565635117" sldId="374"/>
        </pc:sldMkLst>
      </pc:sldChg>
      <pc:sldChg chg="addSp delSp modSp mod ord">
        <pc:chgData name="Efstathios Chiotis" userId="e1730a27323e4313" providerId="LiveId" clId="{D185464F-6881-4B21-9B9C-62672A785181}" dt="2023-03-30T14:31:29.828" v="1424"/>
        <pc:sldMkLst>
          <pc:docMk/>
          <pc:sldMk cId="922243120" sldId="376"/>
        </pc:sldMkLst>
        <pc:spChg chg="mod">
          <ac:chgData name="Efstathios Chiotis" userId="e1730a27323e4313" providerId="LiveId" clId="{D185464F-6881-4B21-9B9C-62672A785181}" dt="2023-03-29T15:00:08.187" v="512" actId="1076"/>
          <ac:spMkLst>
            <pc:docMk/>
            <pc:sldMk cId="922243120" sldId="376"/>
            <ac:spMk id="4" creationId="{00000000-0000-0000-0000-000000000000}"/>
          </ac:spMkLst>
        </pc:spChg>
        <pc:spChg chg="del">
          <ac:chgData name="Efstathios Chiotis" userId="e1730a27323e4313" providerId="LiveId" clId="{D185464F-6881-4B21-9B9C-62672A785181}" dt="2023-03-29T14:59:29.440" v="467" actId="478"/>
          <ac:spMkLst>
            <pc:docMk/>
            <pc:sldMk cId="922243120" sldId="376"/>
            <ac:spMk id="7" creationId="{00000000-0000-0000-0000-000000000000}"/>
          </ac:spMkLst>
        </pc:spChg>
        <pc:spChg chg="mod">
          <ac:chgData name="Efstathios Chiotis" userId="e1730a27323e4313" providerId="LiveId" clId="{D185464F-6881-4B21-9B9C-62672A785181}" dt="2023-03-29T15:03:07.641" v="620" actId="1076"/>
          <ac:spMkLst>
            <pc:docMk/>
            <pc:sldMk cId="922243120" sldId="376"/>
            <ac:spMk id="8" creationId="{00000000-0000-0000-0000-000000000000}"/>
          </ac:spMkLst>
        </pc:spChg>
        <pc:picChg chg="del">
          <ac:chgData name="Efstathios Chiotis" userId="e1730a27323e4313" providerId="LiveId" clId="{D185464F-6881-4B21-9B9C-62672A785181}" dt="2023-03-29T14:59:18.095" v="466" actId="478"/>
          <ac:picMkLst>
            <pc:docMk/>
            <pc:sldMk cId="922243120" sldId="376"/>
            <ac:picMk id="2" creationId="{00000000-0000-0000-0000-000000000000}"/>
          </ac:picMkLst>
        </pc:picChg>
        <pc:picChg chg="del">
          <ac:chgData name="Efstathios Chiotis" userId="e1730a27323e4313" providerId="LiveId" clId="{D185464F-6881-4B21-9B9C-62672A785181}" dt="2023-03-29T14:59:18.095" v="466" actId="478"/>
          <ac:picMkLst>
            <pc:docMk/>
            <pc:sldMk cId="922243120" sldId="376"/>
            <ac:picMk id="3" creationId="{00000000-0000-0000-0000-000000000000}"/>
          </ac:picMkLst>
        </pc:picChg>
        <pc:picChg chg="del">
          <ac:chgData name="Efstathios Chiotis" userId="e1730a27323e4313" providerId="LiveId" clId="{D185464F-6881-4B21-9B9C-62672A785181}" dt="2023-03-29T14:59:18.095" v="466" actId="478"/>
          <ac:picMkLst>
            <pc:docMk/>
            <pc:sldMk cId="922243120" sldId="376"/>
            <ac:picMk id="5" creationId="{00000000-0000-0000-0000-000000000000}"/>
          </ac:picMkLst>
        </pc:picChg>
        <pc:picChg chg="add mod">
          <ac:chgData name="Efstathios Chiotis" userId="e1730a27323e4313" providerId="LiveId" clId="{D185464F-6881-4B21-9B9C-62672A785181}" dt="2023-03-29T15:03:20.659" v="621" actId="14100"/>
          <ac:picMkLst>
            <pc:docMk/>
            <pc:sldMk cId="922243120" sldId="376"/>
            <ac:picMk id="6" creationId="{2F274B82-2769-ED2F-88A4-0B209F30A1B3}"/>
          </ac:picMkLst>
        </pc:picChg>
      </pc:sldChg>
      <pc:sldChg chg="del">
        <pc:chgData name="Efstathios Chiotis" userId="e1730a27323e4313" providerId="LiveId" clId="{D185464F-6881-4B21-9B9C-62672A785181}" dt="2023-03-29T15:08:55.368" v="636" actId="47"/>
        <pc:sldMkLst>
          <pc:docMk/>
          <pc:sldMk cId="714688778" sldId="377"/>
        </pc:sldMkLst>
      </pc:sldChg>
      <pc:sldChg chg="del">
        <pc:chgData name="Efstathios Chiotis" userId="e1730a27323e4313" providerId="LiveId" clId="{D185464F-6881-4B21-9B9C-62672A785181}" dt="2023-03-29T15:09:36.044" v="639" actId="47"/>
        <pc:sldMkLst>
          <pc:docMk/>
          <pc:sldMk cId="762415238" sldId="378"/>
        </pc:sldMkLst>
      </pc:sldChg>
      <pc:sldChg chg="del">
        <pc:chgData name="Efstathios Chiotis" userId="e1730a27323e4313" providerId="LiveId" clId="{D185464F-6881-4B21-9B9C-62672A785181}" dt="2023-03-29T15:09:43.774" v="640" actId="47"/>
        <pc:sldMkLst>
          <pc:docMk/>
          <pc:sldMk cId="4138841770" sldId="379"/>
        </pc:sldMkLst>
      </pc:sldChg>
      <pc:sldChg chg="del">
        <pc:chgData name="Efstathios Chiotis" userId="e1730a27323e4313" providerId="LiveId" clId="{D185464F-6881-4B21-9B9C-62672A785181}" dt="2023-03-29T15:08:42.505" v="634" actId="47"/>
        <pc:sldMkLst>
          <pc:docMk/>
          <pc:sldMk cId="2906453675" sldId="380"/>
        </pc:sldMkLst>
      </pc:sldChg>
      <pc:sldChg chg="del">
        <pc:chgData name="Efstathios Chiotis" userId="e1730a27323e4313" providerId="LiveId" clId="{D185464F-6881-4B21-9B9C-62672A785181}" dt="2023-03-29T15:08:48.337" v="635" actId="47"/>
        <pc:sldMkLst>
          <pc:docMk/>
          <pc:sldMk cId="2869377348" sldId="381"/>
        </pc:sldMkLst>
      </pc:sldChg>
      <pc:sldChg chg="del">
        <pc:chgData name="Efstathios Chiotis" userId="e1730a27323e4313" providerId="LiveId" clId="{D185464F-6881-4B21-9B9C-62672A785181}" dt="2023-03-29T15:09:43.774" v="640" actId="47"/>
        <pc:sldMkLst>
          <pc:docMk/>
          <pc:sldMk cId="411855599" sldId="382"/>
        </pc:sldMkLst>
      </pc:sldChg>
      <pc:sldChg chg="del">
        <pc:chgData name="Efstathios Chiotis" userId="e1730a27323e4313" providerId="LiveId" clId="{D185464F-6881-4B21-9B9C-62672A785181}" dt="2023-03-29T15:09:08.316" v="637" actId="47"/>
        <pc:sldMkLst>
          <pc:docMk/>
          <pc:sldMk cId="2801175506" sldId="384"/>
        </pc:sldMkLst>
      </pc:sldChg>
      <pc:sldChg chg="del">
        <pc:chgData name="Efstathios Chiotis" userId="e1730a27323e4313" providerId="LiveId" clId="{D185464F-6881-4B21-9B9C-62672A785181}" dt="2023-03-29T15:09:43.774" v="640" actId="47"/>
        <pc:sldMkLst>
          <pc:docMk/>
          <pc:sldMk cId="1023341739" sldId="385"/>
        </pc:sldMkLst>
      </pc:sldChg>
      <pc:sldChg chg="del">
        <pc:chgData name="Efstathios Chiotis" userId="e1730a27323e4313" providerId="LiveId" clId="{D185464F-6881-4B21-9B9C-62672A785181}" dt="2023-03-29T15:08:55.368" v="636" actId="47"/>
        <pc:sldMkLst>
          <pc:docMk/>
          <pc:sldMk cId="1831279121" sldId="386"/>
        </pc:sldMkLst>
      </pc:sldChg>
      <pc:sldChg chg="del">
        <pc:chgData name="Efstathios Chiotis" userId="e1730a27323e4313" providerId="LiveId" clId="{D185464F-6881-4B21-9B9C-62672A785181}" dt="2023-03-29T15:08:48.337" v="635" actId="47"/>
        <pc:sldMkLst>
          <pc:docMk/>
          <pc:sldMk cId="1347142404" sldId="387"/>
        </pc:sldMkLst>
      </pc:sldChg>
      <pc:sldChg chg="del">
        <pc:chgData name="Efstathios Chiotis" userId="e1730a27323e4313" providerId="LiveId" clId="{D185464F-6881-4B21-9B9C-62672A785181}" dt="2023-03-29T15:09:43.774" v="640" actId="47"/>
        <pc:sldMkLst>
          <pc:docMk/>
          <pc:sldMk cId="1639154720" sldId="388"/>
        </pc:sldMkLst>
      </pc:sldChg>
      <pc:sldChg chg="del">
        <pc:chgData name="Efstathios Chiotis" userId="e1730a27323e4313" providerId="LiveId" clId="{D185464F-6881-4B21-9B9C-62672A785181}" dt="2023-03-29T15:08:48.337" v="635" actId="47"/>
        <pc:sldMkLst>
          <pc:docMk/>
          <pc:sldMk cId="71966541" sldId="389"/>
        </pc:sldMkLst>
      </pc:sldChg>
      <pc:sldChg chg="del">
        <pc:chgData name="Efstathios Chiotis" userId="e1730a27323e4313" providerId="LiveId" clId="{D185464F-6881-4B21-9B9C-62672A785181}" dt="2023-03-29T15:08:55.368" v="636" actId="47"/>
        <pc:sldMkLst>
          <pc:docMk/>
          <pc:sldMk cId="527185425" sldId="390"/>
        </pc:sldMkLst>
      </pc:sldChg>
      <pc:sldChg chg="del">
        <pc:chgData name="Efstathios Chiotis" userId="e1730a27323e4313" providerId="LiveId" clId="{D185464F-6881-4B21-9B9C-62672A785181}" dt="2023-03-29T15:09:36.044" v="639" actId="47"/>
        <pc:sldMkLst>
          <pc:docMk/>
          <pc:sldMk cId="1972194072" sldId="391"/>
        </pc:sldMkLst>
      </pc:sldChg>
      <pc:sldChg chg="del">
        <pc:chgData name="Efstathios Chiotis" userId="e1730a27323e4313" providerId="LiveId" clId="{D185464F-6881-4B21-9B9C-62672A785181}" dt="2023-03-29T15:08:55.368" v="636" actId="47"/>
        <pc:sldMkLst>
          <pc:docMk/>
          <pc:sldMk cId="274702723" sldId="392"/>
        </pc:sldMkLst>
      </pc:sldChg>
      <pc:sldChg chg="del">
        <pc:chgData name="Efstathios Chiotis" userId="e1730a27323e4313" providerId="LiveId" clId="{D185464F-6881-4B21-9B9C-62672A785181}" dt="2023-03-29T15:09:36.044" v="639" actId="47"/>
        <pc:sldMkLst>
          <pc:docMk/>
          <pc:sldMk cId="800108254" sldId="393"/>
        </pc:sldMkLst>
      </pc:sldChg>
      <pc:sldChg chg="del">
        <pc:chgData name="Efstathios Chiotis" userId="e1730a27323e4313" providerId="LiveId" clId="{D185464F-6881-4B21-9B9C-62672A785181}" dt="2023-03-29T15:08:36.495" v="633" actId="47"/>
        <pc:sldMkLst>
          <pc:docMk/>
          <pc:sldMk cId="546369947" sldId="394"/>
        </pc:sldMkLst>
      </pc:sldChg>
      <pc:sldChg chg="del">
        <pc:chgData name="Efstathios Chiotis" userId="e1730a27323e4313" providerId="LiveId" clId="{D185464F-6881-4B21-9B9C-62672A785181}" dt="2023-03-29T15:08:48.337" v="635" actId="47"/>
        <pc:sldMkLst>
          <pc:docMk/>
          <pc:sldMk cId="3481619218" sldId="395"/>
        </pc:sldMkLst>
      </pc:sldChg>
      <pc:sldChg chg="del">
        <pc:chgData name="Efstathios Chiotis" userId="e1730a27323e4313" providerId="LiveId" clId="{D185464F-6881-4B21-9B9C-62672A785181}" dt="2023-03-29T15:09:36.044" v="639" actId="47"/>
        <pc:sldMkLst>
          <pc:docMk/>
          <pc:sldMk cId="3746287502" sldId="396"/>
        </pc:sldMkLst>
      </pc:sldChg>
      <pc:sldChg chg="del">
        <pc:chgData name="Efstathios Chiotis" userId="e1730a27323e4313" providerId="LiveId" clId="{D185464F-6881-4B21-9B9C-62672A785181}" dt="2023-03-29T15:08:36.495" v="633" actId="47"/>
        <pc:sldMkLst>
          <pc:docMk/>
          <pc:sldMk cId="3996438387" sldId="397"/>
        </pc:sldMkLst>
      </pc:sldChg>
      <pc:sldChg chg="del">
        <pc:chgData name="Efstathios Chiotis" userId="e1730a27323e4313" providerId="LiveId" clId="{D185464F-6881-4B21-9B9C-62672A785181}" dt="2023-03-29T15:08:36.495" v="633" actId="47"/>
        <pc:sldMkLst>
          <pc:docMk/>
          <pc:sldMk cId="2702192396" sldId="398"/>
        </pc:sldMkLst>
      </pc:sldChg>
      <pc:sldChg chg="del">
        <pc:chgData name="Efstathios Chiotis" userId="e1730a27323e4313" providerId="LiveId" clId="{D185464F-6881-4B21-9B9C-62672A785181}" dt="2023-03-29T15:09:43.774" v="640" actId="47"/>
        <pc:sldMkLst>
          <pc:docMk/>
          <pc:sldMk cId="1117576773" sldId="399"/>
        </pc:sldMkLst>
      </pc:sldChg>
      <pc:sldChg chg="del">
        <pc:chgData name="Efstathios Chiotis" userId="e1730a27323e4313" providerId="LiveId" clId="{D185464F-6881-4B21-9B9C-62672A785181}" dt="2023-03-29T15:09:22.317" v="638" actId="47"/>
        <pc:sldMkLst>
          <pc:docMk/>
          <pc:sldMk cId="2853525006" sldId="400"/>
        </pc:sldMkLst>
      </pc:sldChg>
      <pc:sldChg chg="del">
        <pc:chgData name="Efstathios Chiotis" userId="e1730a27323e4313" providerId="LiveId" clId="{D185464F-6881-4B21-9B9C-62672A785181}" dt="2023-03-29T15:09:43.774" v="640" actId="47"/>
        <pc:sldMkLst>
          <pc:docMk/>
          <pc:sldMk cId="2081346332" sldId="402"/>
        </pc:sldMkLst>
      </pc:sldChg>
      <pc:sldChg chg="del">
        <pc:chgData name="Efstathios Chiotis" userId="e1730a27323e4313" providerId="LiveId" clId="{D185464F-6881-4B21-9B9C-62672A785181}" dt="2023-03-29T15:09:43.774" v="640" actId="47"/>
        <pc:sldMkLst>
          <pc:docMk/>
          <pc:sldMk cId="3184243294" sldId="403"/>
        </pc:sldMkLst>
      </pc:sldChg>
      <pc:sldChg chg="del">
        <pc:chgData name="Efstathios Chiotis" userId="e1730a27323e4313" providerId="LiveId" clId="{D185464F-6881-4B21-9B9C-62672A785181}" dt="2023-03-29T15:08:36.495" v="633" actId="47"/>
        <pc:sldMkLst>
          <pc:docMk/>
          <pc:sldMk cId="2835536360" sldId="404"/>
        </pc:sldMkLst>
      </pc:sldChg>
      <pc:sldChg chg="del">
        <pc:chgData name="Efstathios Chiotis" userId="e1730a27323e4313" providerId="LiveId" clId="{D185464F-6881-4B21-9B9C-62672A785181}" dt="2023-03-29T15:07:49.986" v="629" actId="47"/>
        <pc:sldMkLst>
          <pc:docMk/>
          <pc:sldMk cId="3587136429" sldId="405"/>
        </pc:sldMkLst>
      </pc:sldChg>
      <pc:sldChg chg="del">
        <pc:chgData name="Efstathios Chiotis" userId="e1730a27323e4313" providerId="LiveId" clId="{D185464F-6881-4B21-9B9C-62672A785181}" dt="2023-03-29T15:09:08.316" v="637" actId="47"/>
        <pc:sldMkLst>
          <pc:docMk/>
          <pc:sldMk cId="354163570" sldId="406"/>
        </pc:sldMkLst>
      </pc:sldChg>
      <pc:sldChg chg="del">
        <pc:chgData name="Efstathios Chiotis" userId="e1730a27323e4313" providerId="LiveId" clId="{D185464F-6881-4B21-9B9C-62672A785181}" dt="2023-03-29T15:08:36.495" v="633" actId="47"/>
        <pc:sldMkLst>
          <pc:docMk/>
          <pc:sldMk cId="1906118077" sldId="407"/>
        </pc:sldMkLst>
      </pc:sldChg>
      <pc:sldChg chg="addSp delSp modSp mod ord">
        <pc:chgData name="Efstathios Chiotis" userId="e1730a27323e4313" providerId="LiveId" clId="{D185464F-6881-4B21-9B9C-62672A785181}" dt="2023-03-31T05:48:13.916" v="1628" actId="1076"/>
        <pc:sldMkLst>
          <pc:docMk/>
          <pc:sldMk cId="2067772498" sldId="408"/>
        </pc:sldMkLst>
        <pc:spChg chg="add mod">
          <ac:chgData name="Efstathios Chiotis" userId="e1730a27323e4313" providerId="LiveId" clId="{D185464F-6881-4B21-9B9C-62672A785181}" dt="2023-03-31T05:48:13.916" v="1628" actId="1076"/>
          <ac:spMkLst>
            <pc:docMk/>
            <pc:sldMk cId="2067772498" sldId="408"/>
            <ac:spMk id="2" creationId="{CD6EE2F7-E047-4E38-6C1F-04A35581F438}"/>
          </ac:spMkLst>
        </pc:spChg>
        <pc:spChg chg="mod">
          <ac:chgData name="Efstathios Chiotis" userId="e1730a27323e4313" providerId="LiveId" clId="{D185464F-6881-4B21-9B9C-62672A785181}" dt="2023-03-30T14:43:35.832" v="1496" actId="1076"/>
          <ac:spMkLst>
            <pc:docMk/>
            <pc:sldMk cId="2067772498" sldId="408"/>
            <ac:spMk id="4" creationId="{00000000-0000-0000-0000-000000000000}"/>
          </ac:spMkLst>
        </pc:spChg>
        <pc:spChg chg="mod">
          <ac:chgData name="Efstathios Chiotis" userId="e1730a27323e4313" providerId="LiveId" clId="{D185464F-6881-4B21-9B9C-62672A785181}" dt="2023-03-31T05:47:37.962" v="1625" actId="1076"/>
          <ac:spMkLst>
            <pc:docMk/>
            <pc:sldMk cId="2067772498" sldId="408"/>
            <ac:spMk id="6" creationId="{00000000-0000-0000-0000-000000000000}"/>
          </ac:spMkLst>
        </pc:spChg>
        <pc:picChg chg="del">
          <ac:chgData name="Efstathios Chiotis" userId="e1730a27323e4313" providerId="LiveId" clId="{D185464F-6881-4B21-9B9C-62672A785181}" dt="2023-03-29T15:08:01.566" v="630" actId="478"/>
          <ac:picMkLst>
            <pc:docMk/>
            <pc:sldMk cId="2067772498" sldId="408"/>
            <ac:picMk id="2" creationId="{00000000-0000-0000-0000-000000000000}"/>
          </ac:picMkLst>
        </pc:picChg>
        <pc:picChg chg="del">
          <ac:chgData name="Efstathios Chiotis" userId="e1730a27323e4313" providerId="LiveId" clId="{D185464F-6881-4B21-9B9C-62672A785181}" dt="2023-03-29T15:08:01.566" v="630" actId="478"/>
          <ac:picMkLst>
            <pc:docMk/>
            <pc:sldMk cId="2067772498" sldId="408"/>
            <ac:picMk id="3" creationId="{00000000-0000-0000-0000-000000000000}"/>
          </ac:picMkLst>
        </pc:picChg>
        <pc:picChg chg="del">
          <ac:chgData name="Efstathios Chiotis" userId="e1730a27323e4313" providerId="LiveId" clId="{D185464F-6881-4B21-9B9C-62672A785181}" dt="2023-03-29T15:08:01.566" v="630" actId="478"/>
          <ac:picMkLst>
            <pc:docMk/>
            <pc:sldMk cId="2067772498" sldId="408"/>
            <ac:picMk id="5" creationId="{00000000-0000-0000-0000-000000000000}"/>
          </ac:picMkLst>
        </pc:picChg>
      </pc:sldChg>
      <pc:sldChg chg="del">
        <pc:chgData name="Efstathios Chiotis" userId="e1730a27323e4313" providerId="LiveId" clId="{D185464F-6881-4B21-9B9C-62672A785181}" dt="2023-03-29T15:08:55.368" v="636" actId="47"/>
        <pc:sldMkLst>
          <pc:docMk/>
          <pc:sldMk cId="3245411708" sldId="409"/>
        </pc:sldMkLst>
      </pc:sldChg>
      <pc:sldChg chg="addSp delSp modSp mod ord">
        <pc:chgData name="Efstathios Chiotis" userId="e1730a27323e4313" providerId="LiveId" clId="{D185464F-6881-4B21-9B9C-62672A785181}" dt="2023-03-30T07:16:24.881" v="890"/>
        <pc:sldMkLst>
          <pc:docMk/>
          <pc:sldMk cId="675765468" sldId="411"/>
        </pc:sldMkLst>
        <pc:spChg chg="del mod">
          <ac:chgData name="Efstathios Chiotis" userId="e1730a27323e4313" providerId="LiveId" clId="{D185464F-6881-4B21-9B9C-62672A785181}" dt="2023-03-29T14:54:49.114" v="456" actId="478"/>
          <ac:spMkLst>
            <pc:docMk/>
            <pc:sldMk cId="675765468" sldId="411"/>
            <ac:spMk id="3" creationId="{00000000-0000-0000-0000-000000000000}"/>
          </ac:spMkLst>
        </pc:spChg>
        <pc:spChg chg="add mod">
          <ac:chgData name="Efstathios Chiotis" userId="e1730a27323e4313" providerId="LiveId" clId="{D185464F-6881-4B21-9B9C-62672A785181}" dt="2023-03-29T14:56:58.508" v="465" actId="14100"/>
          <ac:spMkLst>
            <pc:docMk/>
            <pc:sldMk cId="675765468" sldId="411"/>
            <ac:spMk id="5" creationId="{7DC053CF-F299-FDC6-63F2-3DB14A6AC130}"/>
          </ac:spMkLst>
        </pc:spChg>
        <pc:spChg chg="del">
          <ac:chgData name="Efstathios Chiotis" userId="e1730a27323e4313" providerId="LiveId" clId="{D185464F-6881-4B21-9B9C-62672A785181}" dt="2023-03-29T14:56:30.531" v="462" actId="478"/>
          <ac:spMkLst>
            <pc:docMk/>
            <pc:sldMk cId="675765468" sldId="411"/>
            <ac:spMk id="8" creationId="{00000000-0000-0000-0000-000000000000}"/>
          </ac:spMkLst>
        </pc:spChg>
        <pc:spChg chg="del">
          <ac:chgData name="Efstathios Chiotis" userId="e1730a27323e4313" providerId="LiveId" clId="{D185464F-6881-4B21-9B9C-62672A785181}" dt="2023-03-29T14:55:05.521" v="457" actId="478"/>
          <ac:spMkLst>
            <pc:docMk/>
            <pc:sldMk cId="675765468" sldId="411"/>
            <ac:spMk id="9" creationId="{00000000-0000-0000-0000-000000000000}"/>
          </ac:spMkLst>
        </pc:spChg>
        <pc:picChg chg="del">
          <ac:chgData name="Efstathios Chiotis" userId="e1730a27323e4313" providerId="LiveId" clId="{D185464F-6881-4B21-9B9C-62672A785181}" dt="2023-03-29T14:54:39.429" v="454" actId="478"/>
          <ac:picMkLst>
            <pc:docMk/>
            <pc:sldMk cId="675765468" sldId="411"/>
            <ac:picMk id="2" creationId="{00000000-0000-0000-0000-000000000000}"/>
          </ac:picMkLst>
        </pc:picChg>
      </pc:sldChg>
      <pc:sldChg chg="del">
        <pc:chgData name="Efstathios Chiotis" userId="e1730a27323e4313" providerId="LiveId" clId="{D185464F-6881-4B21-9B9C-62672A785181}" dt="2023-03-29T15:08:55.368" v="636" actId="47"/>
        <pc:sldMkLst>
          <pc:docMk/>
          <pc:sldMk cId="1924647386" sldId="412"/>
        </pc:sldMkLst>
      </pc:sldChg>
      <pc:sldChg chg="del">
        <pc:chgData name="Efstathios Chiotis" userId="e1730a27323e4313" providerId="LiveId" clId="{D185464F-6881-4B21-9B9C-62672A785181}" dt="2023-03-29T15:08:42.505" v="634" actId="47"/>
        <pc:sldMkLst>
          <pc:docMk/>
          <pc:sldMk cId="1793320614" sldId="413"/>
        </pc:sldMkLst>
      </pc:sldChg>
      <pc:sldChg chg="del">
        <pc:chgData name="Efstathios Chiotis" userId="e1730a27323e4313" providerId="LiveId" clId="{D185464F-6881-4B21-9B9C-62672A785181}" dt="2023-03-29T15:09:22.317" v="638" actId="47"/>
        <pc:sldMkLst>
          <pc:docMk/>
          <pc:sldMk cId="194327813" sldId="414"/>
        </pc:sldMkLst>
      </pc:sldChg>
      <pc:sldChg chg="del">
        <pc:chgData name="Efstathios Chiotis" userId="e1730a27323e4313" providerId="LiveId" clId="{D185464F-6881-4B21-9B9C-62672A785181}" dt="2023-03-29T15:09:08.316" v="637" actId="47"/>
        <pc:sldMkLst>
          <pc:docMk/>
          <pc:sldMk cId="1407968176" sldId="416"/>
        </pc:sldMkLst>
      </pc:sldChg>
      <pc:sldChg chg="del">
        <pc:chgData name="Efstathios Chiotis" userId="e1730a27323e4313" providerId="LiveId" clId="{D185464F-6881-4B21-9B9C-62672A785181}" dt="2023-03-29T15:09:08.316" v="637" actId="47"/>
        <pc:sldMkLst>
          <pc:docMk/>
          <pc:sldMk cId="4129844181" sldId="417"/>
        </pc:sldMkLst>
      </pc:sldChg>
      <pc:sldChg chg="del">
        <pc:chgData name="Efstathios Chiotis" userId="e1730a27323e4313" providerId="LiveId" clId="{D185464F-6881-4B21-9B9C-62672A785181}" dt="2023-03-29T15:08:42.505" v="634" actId="47"/>
        <pc:sldMkLst>
          <pc:docMk/>
          <pc:sldMk cId="3785192423" sldId="418"/>
        </pc:sldMkLst>
      </pc:sldChg>
      <pc:sldChg chg="del">
        <pc:chgData name="Efstathios Chiotis" userId="e1730a27323e4313" providerId="LiveId" clId="{D185464F-6881-4B21-9B9C-62672A785181}" dt="2023-03-29T15:09:43.774" v="640" actId="47"/>
        <pc:sldMkLst>
          <pc:docMk/>
          <pc:sldMk cId="1397570046" sldId="419"/>
        </pc:sldMkLst>
      </pc:sldChg>
      <pc:sldChg chg="del">
        <pc:chgData name="Efstathios Chiotis" userId="e1730a27323e4313" providerId="LiveId" clId="{D185464F-6881-4B21-9B9C-62672A785181}" dt="2023-03-29T15:09:08.316" v="637" actId="47"/>
        <pc:sldMkLst>
          <pc:docMk/>
          <pc:sldMk cId="4103608426" sldId="420"/>
        </pc:sldMkLst>
      </pc:sldChg>
      <pc:sldChg chg="modSp mod ord">
        <pc:chgData name="Efstathios Chiotis" userId="e1730a27323e4313" providerId="LiveId" clId="{D185464F-6881-4B21-9B9C-62672A785181}" dt="2023-03-31T05:35:01.149" v="1527"/>
        <pc:sldMkLst>
          <pc:docMk/>
          <pc:sldMk cId="95593438" sldId="421"/>
        </pc:sldMkLst>
        <pc:spChg chg="mod">
          <ac:chgData name="Efstathios Chiotis" userId="e1730a27323e4313" providerId="LiveId" clId="{D185464F-6881-4B21-9B9C-62672A785181}" dt="2023-03-29T15:44:20.890" v="651" actId="20577"/>
          <ac:spMkLst>
            <pc:docMk/>
            <pc:sldMk cId="95593438" sldId="421"/>
            <ac:spMk id="2" creationId="{00000000-0000-0000-0000-000000000000}"/>
          </ac:spMkLst>
        </pc:spChg>
      </pc:sldChg>
      <pc:sldChg chg="del">
        <pc:chgData name="Efstathios Chiotis" userId="e1730a27323e4313" providerId="LiveId" clId="{D185464F-6881-4B21-9B9C-62672A785181}" dt="2023-03-29T15:09:22.317" v="638" actId="47"/>
        <pc:sldMkLst>
          <pc:docMk/>
          <pc:sldMk cId="1967719559" sldId="422"/>
        </pc:sldMkLst>
      </pc:sldChg>
      <pc:sldChg chg="del">
        <pc:chgData name="Efstathios Chiotis" userId="e1730a27323e4313" providerId="LiveId" clId="{D185464F-6881-4B21-9B9C-62672A785181}" dt="2023-03-29T15:08:55.368" v="636" actId="47"/>
        <pc:sldMkLst>
          <pc:docMk/>
          <pc:sldMk cId="770624388" sldId="423"/>
        </pc:sldMkLst>
      </pc:sldChg>
      <pc:sldChg chg="del">
        <pc:chgData name="Efstathios Chiotis" userId="e1730a27323e4313" providerId="LiveId" clId="{D185464F-6881-4B21-9B9C-62672A785181}" dt="2023-03-29T15:09:22.317" v="638" actId="47"/>
        <pc:sldMkLst>
          <pc:docMk/>
          <pc:sldMk cId="267750229" sldId="424"/>
        </pc:sldMkLst>
      </pc:sldChg>
      <pc:sldChg chg="del">
        <pc:chgData name="Efstathios Chiotis" userId="e1730a27323e4313" providerId="LiveId" clId="{D185464F-6881-4B21-9B9C-62672A785181}" dt="2023-03-29T15:08:42.505" v="634" actId="47"/>
        <pc:sldMkLst>
          <pc:docMk/>
          <pc:sldMk cId="2776363023" sldId="425"/>
        </pc:sldMkLst>
      </pc:sldChg>
      <pc:sldChg chg="del">
        <pc:chgData name="Efstathios Chiotis" userId="e1730a27323e4313" providerId="LiveId" clId="{D185464F-6881-4B21-9B9C-62672A785181}" dt="2023-03-29T15:09:22.317" v="638" actId="47"/>
        <pc:sldMkLst>
          <pc:docMk/>
          <pc:sldMk cId="2938145225" sldId="426"/>
        </pc:sldMkLst>
      </pc:sldChg>
      <pc:sldChg chg="del">
        <pc:chgData name="Efstathios Chiotis" userId="e1730a27323e4313" providerId="LiveId" clId="{D185464F-6881-4B21-9B9C-62672A785181}" dt="2023-03-29T15:08:42.505" v="634" actId="47"/>
        <pc:sldMkLst>
          <pc:docMk/>
          <pc:sldMk cId="3282233170" sldId="427"/>
        </pc:sldMkLst>
      </pc:sldChg>
      <pc:sldChg chg="del">
        <pc:chgData name="Efstathios Chiotis" userId="e1730a27323e4313" providerId="LiveId" clId="{D185464F-6881-4B21-9B9C-62672A785181}" dt="2023-03-29T15:08:42.505" v="634" actId="47"/>
        <pc:sldMkLst>
          <pc:docMk/>
          <pc:sldMk cId="2107756439" sldId="428"/>
        </pc:sldMkLst>
      </pc:sldChg>
      <pc:sldChg chg="del">
        <pc:chgData name="Efstathios Chiotis" userId="e1730a27323e4313" providerId="LiveId" clId="{D185464F-6881-4B21-9B9C-62672A785181}" dt="2023-03-29T15:09:08.316" v="637" actId="47"/>
        <pc:sldMkLst>
          <pc:docMk/>
          <pc:sldMk cId="4158814182" sldId="429"/>
        </pc:sldMkLst>
      </pc:sldChg>
      <pc:sldChg chg="addSp delSp modSp mod ord">
        <pc:chgData name="Efstathios Chiotis" userId="e1730a27323e4313" providerId="LiveId" clId="{D185464F-6881-4B21-9B9C-62672A785181}" dt="2023-03-30T09:58:27.695" v="922" actId="255"/>
        <pc:sldMkLst>
          <pc:docMk/>
          <pc:sldMk cId="4284935397" sldId="430"/>
        </pc:sldMkLst>
        <pc:spChg chg="add mod">
          <ac:chgData name="Efstathios Chiotis" userId="e1730a27323e4313" providerId="LiveId" clId="{D185464F-6881-4B21-9B9C-62672A785181}" dt="2023-03-30T09:58:27.695" v="922" actId="255"/>
          <ac:spMkLst>
            <pc:docMk/>
            <pc:sldMk cId="4284935397" sldId="430"/>
            <ac:spMk id="6" creationId="{9A0436BC-5297-3A86-F120-4284FB8355A6}"/>
          </ac:spMkLst>
        </pc:spChg>
        <pc:picChg chg="add del">
          <ac:chgData name="Efstathios Chiotis" userId="e1730a27323e4313" providerId="LiveId" clId="{D185464F-6881-4B21-9B9C-62672A785181}" dt="2023-03-30T09:47:14.657" v="899" actId="478"/>
          <ac:picMkLst>
            <pc:docMk/>
            <pc:sldMk cId="4284935397" sldId="430"/>
            <ac:picMk id="3" creationId="{F78557EE-47FB-61AA-8511-8880DB8E4DDA}"/>
          </ac:picMkLst>
        </pc:picChg>
        <pc:picChg chg="add mod">
          <ac:chgData name="Efstathios Chiotis" userId="e1730a27323e4313" providerId="LiveId" clId="{D185464F-6881-4B21-9B9C-62672A785181}" dt="2023-03-30T09:49:54.112" v="904" actId="1076"/>
          <ac:picMkLst>
            <pc:docMk/>
            <pc:sldMk cId="4284935397" sldId="430"/>
            <ac:picMk id="5" creationId="{E9EBD0F1-4ACD-FE3E-4B53-4F9FF9EAF179}"/>
          </ac:picMkLst>
        </pc:picChg>
      </pc:sldChg>
      <pc:sldChg chg="addSp delSp modSp add mod ord">
        <pc:chgData name="Efstathios Chiotis" userId="e1730a27323e4313" providerId="LiveId" clId="{D185464F-6881-4B21-9B9C-62672A785181}" dt="2023-03-30T14:47:48.076" v="1498"/>
        <pc:sldMkLst>
          <pc:docMk/>
          <pc:sldMk cId="664223095" sldId="431"/>
        </pc:sldMkLst>
        <pc:spChg chg="mod">
          <ac:chgData name="Efstathios Chiotis" userId="e1730a27323e4313" providerId="LiveId" clId="{D185464F-6881-4B21-9B9C-62672A785181}" dt="2023-03-29T13:43:56.160" v="88" actId="1076"/>
          <ac:spMkLst>
            <pc:docMk/>
            <pc:sldMk cId="664223095" sldId="431"/>
            <ac:spMk id="4" creationId="{00000000-0000-0000-0000-000000000000}"/>
          </ac:spMkLst>
        </pc:spChg>
        <pc:spChg chg="mod ord">
          <ac:chgData name="Efstathios Chiotis" userId="e1730a27323e4313" providerId="LiveId" clId="{D185464F-6881-4B21-9B9C-62672A785181}" dt="2023-03-29T13:48:09.752" v="175" actId="20577"/>
          <ac:spMkLst>
            <pc:docMk/>
            <pc:sldMk cId="664223095" sldId="431"/>
            <ac:spMk id="5" creationId="{00000000-0000-0000-0000-000000000000}"/>
          </ac:spMkLst>
        </pc:spChg>
        <pc:picChg chg="del">
          <ac:chgData name="Efstathios Chiotis" userId="e1730a27323e4313" providerId="LiveId" clId="{D185464F-6881-4B21-9B9C-62672A785181}" dt="2023-03-29T13:36:01.110" v="2" actId="478"/>
          <ac:picMkLst>
            <pc:docMk/>
            <pc:sldMk cId="664223095" sldId="431"/>
            <ac:picMk id="2" creationId="{00000000-0000-0000-0000-000000000000}"/>
          </ac:picMkLst>
        </pc:picChg>
        <pc:picChg chg="del">
          <ac:chgData name="Efstathios Chiotis" userId="e1730a27323e4313" providerId="LiveId" clId="{D185464F-6881-4B21-9B9C-62672A785181}" dt="2023-03-29T13:35:58.374" v="1" actId="478"/>
          <ac:picMkLst>
            <pc:docMk/>
            <pc:sldMk cId="664223095" sldId="431"/>
            <ac:picMk id="3" creationId="{00000000-0000-0000-0000-000000000000}"/>
          </ac:picMkLst>
        </pc:picChg>
        <pc:picChg chg="add mod">
          <ac:chgData name="Efstathios Chiotis" userId="e1730a27323e4313" providerId="LiveId" clId="{D185464F-6881-4B21-9B9C-62672A785181}" dt="2023-03-29T13:46:19.743" v="124" actId="1076"/>
          <ac:picMkLst>
            <pc:docMk/>
            <pc:sldMk cId="664223095" sldId="431"/>
            <ac:picMk id="6" creationId="{B699F9F8-F571-32EF-20A5-5409584BD7E9}"/>
          </ac:picMkLst>
        </pc:picChg>
      </pc:sldChg>
      <pc:sldChg chg="addSp delSp modSp add mod ord">
        <pc:chgData name="Efstathios Chiotis" userId="e1730a27323e4313" providerId="LiveId" clId="{D185464F-6881-4B21-9B9C-62672A785181}" dt="2023-03-31T05:43:15.326" v="1604"/>
        <pc:sldMkLst>
          <pc:docMk/>
          <pc:sldMk cId="857031040" sldId="432"/>
        </pc:sldMkLst>
        <pc:spChg chg="del">
          <ac:chgData name="Efstathios Chiotis" userId="e1730a27323e4313" providerId="LiveId" clId="{D185464F-6881-4B21-9B9C-62672A785181}" dt="2023-03-30T10:07:38.262" v="924" actId="478"/>
          <ac:spMkLst>
            <pc:docMk/>
            <pc:sldMk cId="857031040" sldId="432"/>
            <ac:spMk id="2" creationId="{CD6EE2F7-E047-4E38-6C1F-04A35581F438}"/>
          </ac:spMkLst>
        </pc:spChg>
        <pc:spChg chg="add mod">
          <ac:chgData name="Efstathios Chiotis" userId="e1730a27323e4313" providerId="LiveId" clId="{D185464F-6881-4B21-9B9C-62672A785181}" dt="2023-03-30T10:09:52.237" v="934" actId="1076"/>
          <ac:spMkLst>
            <pc:docMk/>
            <pc:sldMk cId="857031040" sldId="432"/>
            <ac:spMk id="3" creationId="{94DF4DF0-7140-1288-75BD-7199FFAF6686}"/>
          </ac:spMkLst>
        </pc:spChg>
        <pc:spChg chg="mod">
          <ac:chgData name="Efstathios Chiotis" userId="e1730a27323e4313" providerId="LiveId" clId="{D185464F-6881-4B21-9B9C-62672A785181}" dt="2023-03-30T10:19:21.500" v="976" actId="1076"/>
          <ac:spMkLst>
            <pc:docMk/>
            <pc:sldMk cId="857031040" sldId="432"/>
            <ac:spMk id="4" creationId="{00000000-0000-0000-0000-000000000000}"/>
          </ac:spMkLst>
        </pc:spChg>
        <pc:spChg chg="add mod">
          <ac:chgData name="Efstathios Chiotis" userId="e1730a27323e4313" providerId="LiveId" clId="{D185464F-6881-4B21-9B9C-62672A785181}" dt="2023-03-30T10:07:59.193" v="926" actId="1076"/>
          <ac:spMkLst>
            <pc:docMk/>
            <pc:sldMk cId="857031040" sldId="432"/>
            <ac:spMk id="5" creationId="{2932FE1E-0A6C-9236-634B-2DE90F60FCE6}"/>
          </ac:spMkLst>
        </pc:spChg>
        <pc:spChg chg="del">
          <ac:chgData name="Efstathios Chiotis" userId="e1730a27323e4313" providerId="LiveId" clId="{D185464F-6881-4B21-9B9C-62672A785181}" dt="2023-03-30T10:07:32.912" v="923" actId="478"/>
          <ac:spMkLst>
            <pc:docMk/>
            <pc:sldMk cId="857031040" sldId="432"/>
            <ac:spMk id="6" creationId="{00000000-0000-0000-0000-000000000000}"/>
          </ac:spMkLst>
        </pc:spChg>
        <pc:spChg chg="add mod">
          <ac:chgData name="Efstathios Chiotis" userId="e1730a27323e4313" providerId="LiveId" clId="{D185464F-6881-4B21-9B9C-62672A785181}" dt="2023-03-30T10:19:28.037" v="977" actId="1076"/>
          <ac:spMkLst>
            <pc:docMk/>
            <pc:sldMk cId="857031040" sldId="432"/>
            <ac:spMk id="7" creationId="{73E5F9C8-8C9A-68B7-6B3D-CF690FB816F3}"/>
          </ac:spMkLst>
        </pc:spChg>
        <pc:picChg chg="add mod">
          <ac:chgData name="Efstathios Chiotis" userId="e1730a27323e4313" providerId="LiveId" clId="{D185464F-6881-4B21-9B9C-62672A785181}" dt="2023-03-30T10:15:15.362" v="937" actId="732"/>
          <ac:picMkLst>
            <pc:docMk/>
            <pc:sldMk cId="857031040" sldId="432"/>
            <ac:picMk id="1025" creationId="{E11C1378-3F22-69B8-CC7F-2C159F15B7E5}"/>
          </ac:picMkLst>
        </pc:picChg>
      </pc:sldChg>
      <pc:sldChg chg="addSp delSp modSp add mod ord">
        <pc:chgData name="Efstathios Chiotis" userId="e1730a27323e4313" providerId="LiveId" clId="{D185464F-6881-4B21-9B9C-62672A785181}" dt="2023-03-30T11:56:27.235" v="1161"/>
        <pc:sldMkLst>
          <pc:docMk/>
          <pc:sldMk cId="3669704166" sldId="433"/>
        </pc:sldMkLst>
        <pc:spChg chg="del">
          <ac:chgData name="Efstathios Chiotis" userId="e1730a27323e4313" providerId="LiveId" clId="{D185464F-6881-4B21-9B9C-62672A785181}" dt="2023-03-30T11:31:17.929" v="1039" actId="478"/>
          <ac:spMkLst>
            <pc:docMk/>
            <pc:sldMk cId="3669704166" sldId="433"/>
            <ac:spMk id="2" creationId="{CD6EE2F7-E047-4E38-6C1F-04A35581F438}"/>
          </ac:spMkLst>
        </pc:spChg>
        <pc:spChg chg="del">
          <ac:chgData name="Efstathios Chiotis" userId="e1730a27323e4313" providerId="LiveId" clId="{D185464F-6881-4B21-9B9C-62672A785181}" dt="2023-03-30T10:59:11.843" v="1012" actId="478"/>
          <ac:spMkLst>
            <pc:docMk/>
            <pc:sldMk cId="3669704166" sldId="433"/>
            <ac:spMk id="6" creationId="{00000000-0000-0000-0000-000000000000}"/>
          </ac:spMkLst>
        </pc:spChg>
        <pc:picChg chg="add mod">
          <ac:chgData name="Efstathios Chiotis" userId="e1730a27323e4313" providerId="LiveId" clId="{D185464F-6881-4B21-9B9C-62672A785181}" dt="2023-03-30T11:31:42.717" v="1042" actId="14100"/>
          <ac:picMkLst>
            <pc:docMk/>
            <pc:sldMk cId="3669704166" sldId="433"/>
            <ac:picMk id="5" creationId="{FF89D5E0-DE48-9055-9307-4694E82FDF41}"/>
          </ac:picMkLst>
        </pc:picChg>
      </pc:sldChg>
      <pc:sldChg chg="addSp delSp modSp add mod ord">
        <pc:chgData name="Efstathios Chiotis" userId="e1730a27323e4313" providerId="LiveId" clId="{D185464F-6881-4B21-9B9C-62672A785181}" dt="2023-03-31T05:34:39.254" v="1525"/>
        <pc:sldMkLst>
          <pc:docMk/>
          <pc:sldMk cId="1924112041" sldId="434"/>
        </pc:sldMkLst>
        <pc:spChg chg="del">
          <ac:chgData name="Efstathios Chiotis" userId="e1730a27323e4313" providerId="LiveId" clId="{D185464F-6881-4B21-9B9C-62672A785181}" dt="2023-03-30T10:23:23.295" v="983" actId="478"/>
          <ac:spMkLst>
            <pc:docMk/>
            <pc:sldMk cId="1924112041" sldId="434"/>
            <ac:spMk id="2" creationId="{CD6EE2F7-E047-4E38-6C1F-04A35581F438}"/>
          </ac:spMkLst>
        </pc:spChg>
        <pc:spChg chg="mod">
          <ac:chgData name="Efstathios Chiotis" userId="e1730a27323e4313" providerId="LiveId" clId="{D185464F-6881-4B21-9B9C-62672A785181}" dt="2023-03-30T10:27:55.458" v="1002" actId="1076"/>
          <ac:spMkLst>
            <pc:docMk/>
            <pc:sldMk cId="1924112041" sldId="434"/>
            <ac:spMk id="4" creationId="{00000000-0000-0000-0000-000000000000}"/>
          </ac:spMkLst>
        </pc:spChg>
        <pc:spChg chg="add del">
          <ac:chgData name="Efstathios Chiotis" userId="e1730a27323e4313" providerId="LiveId" clId="{D185464F-6881-4B21-9B9C-62672A785181}" dt="2023-03-30T10:26:53.032" v="995" actId="478"/>
          <ac:spMkLst>
            <pc:docMk/>
            <pc:sldMk cId="1924112041" sldId="434"/>
            <ac:spMk id="5" creationId="{BE40A4AD-E04A-C453-EBB3-61B75D88864B}"/>
          </ac:spMkLst>
        </pc:spChg>
        <pc:spChg chg="del mod">
          <ac:chgData name="Efstathios Chiotis" userId="e1730a27323e4313" providerId="LiveId" clId="{D185464F-6881-4B21-9B9C-62672A785181}" dt="2023-03-30T10:23:23.302" v="985"/>
          <ac:spMkLst>
            <pc:docMk/>
            <pc:sldMk cId="1924112041" sldId="434"/>
            <ac:spMk id="6" creationId="{00000000-0000-0000-0000-000000000000}"/>
          </ac:spMkLst>
        </pc:spChg>
        <pc:spChg chg="add mod">
          <ac:chgData name="Efstathios Chiotis" userId="e1730a27323e4313" providerId="LiveId" clId="{D185464F-6881-4B21-9B9C-62672A785181}" dt="2023-03-30T10:28:00.290" v="1003" actId="1076"/>
          <ac:spMkLst>
            <pc:docMk/>
            <pc:sldMk cId="1924112041" sldId="434"/>
            <ac:spMk id="7" creationId="{D6158413-911F-B54D-BA7C-BA92E310E5D0}"/>
          </ac:spMkLst>
        </pc:spChg>
        <pc:picChg chg="add mod">
          <ac:chgData name="Efstathios Chiotis" userId="e1730a27323e4313" providerId="LiveId" clId="{D185464F-6881-4B21-9B9C-62672A785181}" dt="2023-03-30T10:28:06.411" v="1004" actId="14100"/>
          <ac:picMkLst>
            <pc:docMk/>
            <pc:sldMk cId="1924112041" sldId="434"/>
            <ac:picMk id="3" creationId="{388048CB-DDA3-0B10-6D34-6C51AC5468FF}"/>
          </ac:picMkLst>
        </pc:picChg>
      </pc:sldChg>
      <pc:sldChg chg="addSp delSp modSp add mod ord">
        <pc:chgData name="Efstathios Chiotis" userId="e1730a27323e4313" providerId="LiveId" clId="{D185464F-6881-4B21-9B9C-62672A785181}" dt="2023-03-30T11:54:49.250" v="1157"/>
        <pc:sldMkLst>
          <pc:docMk/>
          <pc:sldMk cId="35332147" sldId="435"/>
        </pc:sldMkLst>
        <pc:spChg chg="del">
          <ac:chgData name="Efstathios Chiotis" userId="e1730a27323e4313" providerId="LiveId" clId="{D185464F-6881-4B21-9B9C-62672A785181}" dt="2023-03-30T10:59:38.095" v="1016" actId="478"/>
          <ac:spMkLst>
            <pc:docMk/>
            <pc:sldMk cId="35332147" sldId="435"/>
            <ac:spMk id="2" creationId="{CD6EE2F7-E047-4E38-6C1F-04A35581F438}"/>
          </ac:spMkLst>
        </pc:spChg>
        <pc:spChg chg="mod">
          <ac:chgData name="Efstathios Chiotis" userId="e1730a27323e4313" providerId="LiveId" clId="{D185464F-6881-4B21-9B9C-62672A785181}" dt="2023-03-30T11:02:10.909" v="1033" actId="1076"/>
          <ac:spMkLst>
            <pc:docMk/>
            <pc:sldMk cId="35332147" sldId="435"/>
            <ac:spMk id="4" creationId="{00000000-0000-0000-0000-000000000000}"/>
          </ac:spMkLst>
        </pc:spChg>
        <pc:spChg chg="add mod">
          <ac:chgData name="Efstathios Chiotis" userId="e1730a27323e4313" providerId="LiveId" clId="{D185464F-6881-4B21-9B9C-62672A785181}" dt="2023-03-30T11:02:58.692" v="1036" actId="207"/>
          <ac:spMkLst>
            <pc:docMk/>
            <pc:sldMk cId="35332147" sldId="435"/>
            <ac:spMk id="5" creationId="{04A760D4-6970-B234-6B92-72CA6476C92A}"/>
          </ac:spMkLst>
        </pc:spChg>
        <pc:spChg chg="del">
          <ac:chgData name="Efstathios Chiotis" userId="e1730a27323e4313" providerId="LiveId" clId="{D185464F-6881-4B21-9B9C-62672A785181}" dt="2023-03-30T10:59:32.515" v="1015" actId="478"/>
          <ac:spMkLst>
            <pc:docMk/>
            <pc:sldMk cId="35332147" sldId="435"/>
            <ac:spMk id="6" creationId="{00000000-0000-0000-0000-000000000000}"/>
          </ac:spMkLst>
        </pc:spChg>
        <pc:picChg chg="add mod">
          <ac:chgData name="Efstathios Chiotis" userId="e1730a27323e4313" providerId="LiveId" clId="{D185464F-6881-4B21-9B9C-62672A785181}" dt="2023-03-30T11:00:07.957" v="1019" actId="1076"/>
          <ac:picMkLst>
            <pc:docMk/>
            <pc:sldMk cId="35332147" sldId="435"/>
            <ac:picMk id="3" creationId="{1749A630-23C5-22C0-BB6A-E8A028D0D4B1}"/>
          </ac:picMkLst>
        </pc:picChg>
      </pc:sldChg>
      <pc:sldChg chg="addSp delSp modSp add mod ord">
        <pc:chgData name="Efstathios Chiotis" userId="e1730a27323e4313" providerId="LiveId" clId="{D185464F-6881-4B21-9B9C-62672A785181}" dt="2023-03-30T21:01:59.378" v="1514"/>
        <pc:sldMkLst>
          <pc:docMk/>
          <pc:sldMk cId="4013060630" sldId="436"/>
        </pc:sldMkLst>
        <pc:spChg chg="del">
          <ac:chgData name="Efstathios Chiotis" userId="e1730a27323e4313" providerId="LiveId" clId="{D185464F-6881-4B21-9B9C-62672A785181}" dt="2023-03-30T11:32:10.097" v="1043" actId="478"/>
          <ac:spMkLst>
            <pc:docMk/>
            <pc:sldMk cId="4013060630" sldId="436"/>
            <ac:spMk id="2" creationId="{CD6EE2F7-E047-4E38-6C1F-04A35581F438}"/>
          </ac:spMkLst>
        </pc:spChg>
        <pc:spChg chg="mod">
          <ac:chgData name="Efstathios Chiotis" userId="e1730a27323e4313" providerId="LiveId" clId="{D185464F-6881-4B21-9B9C-62672A785181}" dt="2023-03-30T11:52:43.450" v="1149" actId="1076"/>
          <ac:spMkLst>
            <pc:docMk/>
            <pc:sldMk cId="4013060630" sldId="436"/>
            <ac:spMk id="4" creationId="{00000000-0000-0000-0000-000000000000}"/>
          </ac:spMkLst>
        </pc:spChg>
        <pc:spChg chg="del">
          <ac:chgData name="Efstathios Chiotis" userId="e1730a27323e4313" providerId="LiveId" clId="{D185464F-6881-4B21-9B9C-62672A785181}" dt="2023-03-30T11:32:14.473" v="1044" actId="478"/>
          <ac:spMkLst>
            <pc:docMk/>
            <pc:sldMk cId="4013060630" sldId="436"/>
            <ac:spMk id="6" creationId="{00000000-0000-0000-0000-000000000000}"/>
          </ac:spMkLst>
        </pc:spChg>
        <pc:spChg chg="add mod">
          <ac:chgData name="Efstathios Chiotis" userId="e1730a27323e4313" providerId="LiveId" clId="{D185464F-6881-4B21-9B9C-62672A785181}" dt="2023-03-30T11:51:20.912" v="1146" actId="1076"/>
          <ac:spMkLst>
            <pc:docMk/>
            <pc:sldMk cId="4013060630" sldId="436"/>
            <ac:spMk id="7" creationId="{09C688B3-66C6-8841-CF51-F591EC29326C}"/>
          </ac:spMkLst>
        </pc:spChg>
        <pc:picChg chg="add mod">
          <ac:chgData name="Efstathios Chiotis" userId="e1730a27323e4313" providerId="LiveId" clId="{D185464F-6881-4B21-9B9C-62672A785181}" dt="2023-03-30T11:51:35.617" v="1147" actId="1076"/>
          <ac:picMkLst>
            <pc:docMk/>
            <pc:sldMk cId="4013060630" sldId="436"/>
            <ac:picMk id="3" creationId="{C010E3D0-5EF4-AD0F-5E6A-F91305F729C3}"/>
          </ac:picMkLst>
        </pc:picChg>
        <pc:picChg chg="add mod">
          <ac:chgData name="Efstathios Chiotis" userId="e1730a27323e4313" providerId="LiveId" clId="{D185464F-6881-4B21-9B9C-62672A785181}" dt="2023-03-30T11:51:45.721" v="1148" actId="1076"/>
          <ac:picMkLst>
            <pc:docMk/>
            <pc:sldMk cId="4013060630" sldId="436"/>
            <ac:picMk id="5" creationId="{25484D00-3164-56FD-2518-CEB2DAB2C9E9}"/>
          </ac:picMkLst>
        </pc:picChg>
      </pc:sldChg>
      <pc:sldChg chg="addSp delSp modSp add mod ord">
        <pc:chgData name="Efstathios Chiotis" userId="e1730a27323e4313" providerId="LiveId" clId="{D185464F-6881-4B21-9B9C-62672A785181}" dt="2023-03-30T14:32:23.045" v="1432"/>
        <pc:sldMkLst>
          <pc:docMk/>
          <pc:sldMk cId="546182615" sldId="437"/>
        </pc:sldMkLst>
        <pc:spChg chg="del">
          <ac:chgData name="Efstathios Chiotis" userId="e1730a27323e4313" providerId="LiveId" clId="{D185464F-6881-4B21-9B9C-62672A785181}" dt="2023-03-30T12:23:40.004" v="1165" actId="478"/>
          <ac:spMkLst>
            <pc:docMk/>
            <pc:sldMk cId="546182615" sldId="437"/>
            <ac:spMk id="2" creationId="{CD6EE2F7-E047-4E38-6C1F-04A35581F438}"/>
          </ac:spMkLst>
        </pc:spChg>
        <pc:spChg chg="add del mod">
          <ac:chgData name="Efstathios Chiotis" userId="e1730a27323e4313" providerId="LiveId" clId="{D185464F-6881-4B21-9B9C-62672A785181}" dt="2023-03-30T12:25:01.030" v="1173" actId="478"/>
          <ac:spMkLst>
            <pc:docMk/>
            <pc:sldMk cId="546182615" sldId="437"/>
            <ac:spMk id="3" creationId="{6DA49957-E960-91EA-20EC-3A5280D3E89B}"/>
          </ac:spMkLst>
        </pc:spChg>
        <pc:spChg chg="del mod">
          <ac:chgData name="Efstathios Chiotis" userId="e1730a27323e4313" providerId="LiveId" clId="{D185464F-6881-4B21-9B9C-62672A785181}" dt="2023-03-30T12:25:05.968" v="1174" actId="478"/>
          <ac:spMkLst>
            <pc:docMk/>
            <pc:sldMk cId="546182615" sldId="437"/>
            <ac:spMk id="4" creationId="{00000000-0000-0000-0000-000000000000}"/>
          </ac:spMkLst>
        </pc:spChg>
        <pc:spChg chg="add del mod">
          <ac:chgData name="Efstathios Chiotis" userId="e1730a27323e4313" providerId="LiveId" clId="{D185464F-6881-4B21-9B9C-62672A785181}" dt="2023-03-30T12:26:02.869" v="1202" actId="478"/>
          <ac:spMkLst>
            <pc:docMk/>
            <pc:sldMk cId="546182615" sldId="437"/>
            <ac:spMk id="5" creationId="{6995F242-92F7-83E1-82D4-D55E0C7F3474}"/>
          </ac:spMkLst>
        </pc:spChg>
        <pc:spChg chg="mod">
          <ac:chgData name="Efstathios Chiotis" userId="e1730a27323e4313" providerId="LiveId" clId="{D185464F-6881-4B21-9B9C-62672A785181}" dt="2023-03-30T12:26:14.608" v="1205" actId="20577"/>
          <ac:spMkLst>
            <pc:docMk/>
            <pc:sldMk cId="546182615" sldId="437"/>
            <ac:spMk id="6" creationId="{00000000-0000-0000-0000-000000000000}"/>
          </ac:spMkLst>
        </pc:spChg>
        <pc:picChg chg="add mod">
          <ac:chgData name="Efstathios Chiotis" userId="e1730a27323e4313" providerId="LiveId" clId="{D185464F-6881-4B21-9B9C-62672A785181}" dt="2023-03-30T12:27:25.349" v="1208" actId="1076"/>
          <ac:picMkLst>
            <pc:docMk/>
            <pc:sldMk cId="546182615" sldId="437"/>
            <ac:picMk id="7" creationId="{649A6FBB-273C-B8B4-5A28-6B550EEA193F}"/>
          </ac:picMkLst>
        </pc:picChg>
        <pc:picChg chg="add del mod">
          <ac:chgData name="Efstathios Chiotis" userId="e1730a27323e4313" providerId="LiveId" clId="{D185464F-6881-4B21-9B9C-62672A785181}" dt="2023-03-30T12:24:56.941" v="1172" actId="478"/>
          <ac:picMkLst>
            <pc:docMk/>
            <pc:sldMk cId="546182615" sldId="437"/>
            <ac:picMk id="1025" creationId="{92C1D701-8066-FDFA-D6B1-4FF7B735849F}"/>
          </ac:picMkLst>
        </pc:picChg>
      </pc:sldChg>
      <pc:sldChg chg="addSp delSp modSp add mod ord">
        <pc:chgData name="Efstathios Chiotis" userId="e1730a27323e4313" providerId="LiveId" clId="{D185464F-6881-4B21-9B9C-62672A785181}" dt="2023-03-31T05:41:02.597" v="1598"/>
        <pc:sldMkLst>
          <pc:docMk/>
          <pc:sldMk cId="464153404" sldId="438"/>
        </pc:sldMkLst>
        <pc:spChg chg="del mod">
          <ac:chgData name="Efstathios Chiotis" userId="e1730a27323e4313" providerId="LiveId" clId="{D185464F-6881-4B21-9B9C-62672A785181}" dt="2023-03-30T12:29:02.126" v="1214" actId="478"/>
          <ac:spMkLst>
            <pc:docMk/>
            <pc:sldMk cId="464153404" sldId="438"/>
            <ac:spMk id="2" creationId="{CD6EE2F7-E047-4E38-6C1F-04A35581F438}"/>
          </ac:spMkLst>
        </pc:spChg>
        <pc:spChg chg="add del mod">
          <ac:chgData name="Efstathios Chiotis" userId="e1730a27323e4313" providerId="LiveId" clId="{D185464F-6881-4B21-9B9C-62672A785181}" dt="2023-03-30T12:29:14.300" v="1216" actId="1076"/>
          <ac:spMkLst>
            <pc:docMk/>
            <pc:sldMk cId="464153404" sldId="438"/>
            <ac:spMk id="4" creationId="{00000000-0000-0000-0000-000000000000}"/>
          </ac:spMkLst>
        </pc:spChg>
        <pc:spChg chg="mod">
          <ac:chgData name="Efstathios Chiotis" userId="e1730a27323e4313" providerId="LiveId" clId="{D185464F-6881-4B21-9B9C-62672A785181}" dt="2023-03-30T12:31:07.024" v="1238" actId="6549"/>
          <ac:spMkLst>
            <pc:docMk/>
            <pc:sldMk cId="464153404" sldId="438"/>
            <ac:spMk id="6" creationId="{00000000-0000-0000-0000-000000000000}"/>
          </ac:spMkLst>
        </pc:spChg>
        <pc:picChg chg="add mod">
          <ac:chgData name="Efstathios Chiotis" userId="e1730a27323e4313" providerId="LiveId" clId="{D185464F-6881-4B21-9B9C-62672A785181}" dt="2023-03-30T12:32:15.195" v="1243" actId="1076"/>
          <ac:picMkLst>
            <pc:docMk/>
            <pc:sldMk cId="464153404" sldId="438"/>
            <ac:picMk id="3" creationId="{DA009F8F-3907-B74B-2C41-02F48C9A176E}"/>
          </ac:picMkLst>
        </pc:picChg>
      </pc:sldChg>
      <pc:sldChg chg="add del">
        <pc:chgData name="Efstathios Chiotis" userId="e1730a27323e4313" providerId="LiveId" clId="{D185464F-6881-4B21-9B9C-62672A785181}" dt="2023-03-30T10:59:23.041" v="1014"/>
        <pc:sldMkLst>
          <pc:docMk/>
          <pc:sldMk cId="1819242557" sldId="438"/>
        </pc:sldMkLst>
      </pc:sldChg>
      <pc:sldChg chg="addSp delSp modSp add mod ord">
        <pc:chgData name="Efstathios Chiotis" userId="e1730a27323e4313" providerId="LiveId" clId="{D185464F-6881-4B21-9B9C-62672A785181}" dt="2023-03-30T14:31:50.437" v="1426"/>
        <pc:sldMkLst>
          <pc:docMk/>
          <pc:sldMk cId="2517599978" sldId="439"/>
        </pc:sldMkLst>
        <pc:spChg chg="del mod">
          <ac:chgData name="Efstathios Chiotis" userId="e1730a27323e4313" providerId="LiveId" clId="{D185464F-6881-4B21-9B9C-62672A785181}" dt="2023-03-30T12:34:54.475" v="1248" actId="478"/>
          <ac:spMkLst>
            <pc:docMk/>
            <pc:sldMk cId="2517599978" sldId="439"/>
            <ac:spMk id="2" creationId="{CD6EE2F7-E047-4E38-6C1F-04A35581F438}"/>
          </ac:spMkLst>
        </pc:spChg>
        <pc:spChg chg="mod">
          <ac:chgData name="Efstathios Chiotis" userId="e1730a27323e4313" providerId="LiveId" clId="{D185464F-6881-4B21-9B9C-62672A785181}" dt="2023-03-30T12:34:57.722" v="1249" actId="1076"/>
          <ac:spMkLst>
            <pc:docMk/>
            <pc:sldMk cId="2517599978" sldId="439"/>
            <ac:spMk id="4" creationId="{00000000-0000-0000-0000-000000000000}"/>
          </ac:spMkLst>
        </pc:spChg>
        <pc:spChg chg="mod">
          <ac:chgData name="Efstathios Chiotis" userId="e1730a27323e4313" providerId="LiveId" clId="{D185464F-6881-4B21-9B9C-62672A785181}" dt="2023-03-30T12:36:19.115" v="1340" actId="1076"/>
          <ac:spMkLst>
            <pc:docMk/>
            <pc:sldMk cId="2517599978" sldId="439"/>
            <ac:spMk id="6" creationId="{00000000-0000-0000-0000-000000000000}"/>
          </ac:spMkLst>
        </pc:spChg>
        <pc:picChg chg="add mod">
          <ac:chgData name="Efstathios Chiotis" userId="e1730a27323e4313" providerId="LiveId" clId="{D185464F-6881-4B21-9B9C-62672A785181}" dt="2023-03-30T12:35:20.090" v="1253" actId="1076"/>
          <ac:picMkLst>
            <pc:docMk/>
            <pc:sldMk cId="2517599978" sldId="439"/>
            <ac:picMk id="3" creationId="{7C1C6C8A-74B5-444B-CFC2-F28234A67A92}"/>
          </ac:picMkLst>
        </pc:picChg>
      </pc:sldChg>
      <pc:sldChg chg="delSp modSp add mod ord">
        <pc:chgData name="Efstathios Chiotis" userId="e1730a27323e4313" providerId="LiveId" clId="{D185464F-6881-4B21-9B9C-62672A785181}" dt="2023-03-30T17:43:04.094" v="1508" actId="20577"/>
        <pc:sldMkLst>
          <pc:docMk/>
          <pc:sldMk cId="1641749859" sldId="440"/>
        </pc:sldMkLst>
        <pc:spChg chg="del">
          <ac:chgData name="Efstathios Chiotis" userId="e1730a27323e4313" providerId="LiveId" clId="{D185464F-6881-4B21-9B9C-62672A785181}" dt="2023-03-30T12:44:54.435" v="1342" actId="478"/>
          <ac:spMkLst>
            <pc:docMk/>
            <pc:sldMk cId="1641749859" sldId="440"/>
            <ac:spMk id="2" creationId="{CD6EE2F7-E047-4E38-6C1F-04A35581F438}"/>
          </ac:spMkLst>
        </pc:spChg>
        <pc:spChg chg="mod">
          <ac:chgData name="Efstathios Chiotis" userId="e1730a27323e4313" providerId="LiveId" clId="{D185464F-6881-4B21-9B9C-62672A785181}" dt="2023-03-30T13:01:01.888" v="1392" actId="1076"/>
          <ac:spMkLst>
            <pc:docMk/>
            <pc:sldMk cId="1641749859" sldId="440"/>
            <ac:spMk id="4" creationId="{00000000-0000-0000-0000-000000000000}"/>
          </ac:spMkLst>
        </pc:spChg>
        <pc:spChg chg="mod">
          <ac:chgData name="Efstathios Chiotis" userId="e1730a27323e4313" providerId="LiveId" clId="{D185464F-6881-4B21-9B9C-62672A785181}" dt="2023-03-30T17:43:04.094" v="1508" actId="20577"/>
          <ac:spMkLst>
            <pc:docMk/>
            <pc:sldMk cId="1641749859" sldId="440"/>
            <ac:spMk id="6" creationId="{00000000-0000-0000-0000-000000000000}"/>
          </ac:spMkLst>
        </pc:spChg>
      </pc:sldChg>
      <pc:sldChg chg="addSp delSp modSp add mod ord">
        <pc:chgData name="Efstathios Chiotis" userId="e1730a27323e4313" providerId="LiveId" clId="{D185464F-6881-4B21-9B9C-62672A785181}" dt="2023-03-30T14:38:32.377" v="1455" actId="1076"/>
        <pc:sldMkLst>
          <pc:docMk/>
          <pc:sldMk cId="3889572804" sldId="441"/>
        </pc:sldMkLst>
        <pc:spChg chg="add mod">
          <ac:chgData name="Efstathios Chiotis" userId="e1730a27323e4313" providerId="LiveId" clId="{D185464F-6881-4B21-9B9C-62672A785181}" dt="2023-03-30T14:38:09.522" v="1454" actId="1076"/>
          <ac:spMkLst>
            <pc:docMk/>
            <pc:sldMk cId="3889572804" sldId="441"/>
            <ac:spMk id="2" creationId="{643F1A1C-FD38-6948-935D-B8E6005782FC}"/>
          </ac:spMkLst>
        </pc:spChg>
        <pc:spChg chg="del">
          <ac:chgData name="Efstathios Chiotis" userId="e1730a27323e4313" providerId="LiveId" clId="{D185464F-6881-4B21-9B9C-62672A785181}" dt="2023-03-30T13:09:50.953" v="1400" actId="478"/>
          <ac:spMkLst>
            <pc:docMk/>
            <pc:sldMk cId="3889572804" sldId="441"/>
            <ac:spMk id="6" creationId="{00000000-0000-0000-0000-000000000000}"/>
          </ac:spMkLst>
        </pc:spChg>
        <pc:picChg chg="add mod">
          <ac:chgData name="Efstathios Chiotis" userId="e1730a27323e4313" providerId="LiveId" clId="{D185464F-6881-4B21-9B9C-62672A785181}" dt="2023-03-30T14:38:32.377" v="1455" actId="1076"/>
          <ac:picMkLst>
            <pc:docMk/>
            <pc:sldMk cId="3889572804" sldId="441"/>
            <ac:picMk id="2050" creationId="{67F57390-069C-59AC-DC99-6F04EC85040F}"/>
          </ac:picMkLst>
        </pc:picChg>
      </pc:sldChg>
      <pc:sldChg chg="add ord">
        <pc:chgData name="Efstathios Chiotis" userId="e1730a27323e4313" providerId="LiveId" clId="{D185464F-6881-4B21-9B9C-62672A785181}" dt="2023-03-31T05:41:53.245" v="1600"/>
        <pc:sldMkLst>
          <pc:docMk/>
          <pc:sldMk cId="1848294907" sldId="442"/>
        </pc:sldMkLst>
      </pc:sldChg>
      <pc:sldChg chg="addSp delSp modSp add del mod">
        <pc:chgData name="Efstathios Chiotis" userId="e1730a27323e4313" providerId="LiveId" clId="{D185464F-6881-4B21-9B9C-62672A785181}" dt="2023-03-30T14:43:12.893" v="1494" actId="47"/>
        <pc:sldMkLst>
          <pc:docMk/>
          <pc:sldMk cId="3377047464" sldId="442"/>
        </pc:sldMkLst>
        <pc:spChg chg="add del">
          <ac:chgData name="Efstathios Chiotis" userId="e1730a27323e4313" providerId="LiveId" clId="{D185464F-6881-4B21-9B9C-62672A785181}" dt="2023-03-30T13:15:13.223" v="1413" actId="478"/>
          <ac:spMkLst>
            <pc:docMk/>
            <pc:sldMk cId="3377047464" sldId="442"/>
            <ac:spMk id="3" creationId="{E88438ED-E6A0-3E8D-D052-C173D6F63D67}"/>
          </ac:spMkLst>
        </pc:spChg>
        <pc:spChg chg="add del mod">
          <ac:chgData name="Efstathios Chiotis" userId="e1730a27323e4313" providerId="LiveId" clId="{D185464F-6881-4B21-9B9C-62672A785181}" dt="2023-03-30T13:15:37.256" v="1414"/>
          <ac:spMkLst>
            <pc:docMk/>
            <pc:sldMk cId="3377047464" sldId="442"/>
            <ac:spMk id="4" creationId="{00000000-0000-0000-0000-000000000000}"/>
          </ac:spMkLst>
        </pc:spChg>
        <pc:spChg chg="del mod">
          <ac:chgData name="Efstathios Chiotis" userId="e1730a27323e4313" providerId="LiveId" clId="{D185464F-6881-4B21-9B9C-62672A785181}" dt="2023-03-30T13:14:51.709" v="1410" actId="478"/>
          <ac:spMkLst>
            <pc:docMk/>
            <pc:sldMk cId="3377047464" sldId="442"/>
            <ac:spMk id="6" creationId="{00000000-0000-0000-0000-000000000000}"/>
          </ac:spMkLst>
        </pc:spChg>
      </pc:sldChg>
      <pc:sldChg chg="delSp add del mod ord">
        <pc:chgData name="Efstathios Chiotis" userId="e1730a27323e4313" providerId="LiveId" clId="{D185464F-6881-4B21-9B9C-62672A785181}" dt="2023-03-31T05:43:50.206" v="1605" actId="47"/>
        <pc:sldMkLst>
          <pc:docMk/>
          <pc:sldMk cId="1096042014" sldId="443"/>
        </pc:sldMkLst>
        <pc:picChg chg="del">
          <ac:chgData name="Efstathios Chiotis" userId="e1730a27323e4313" providerId="LiveId" clId="{D185464F-6881-4B21-9B9C-62672A785181}" dt="2023-03-31T05:37:29.614" v="1529" actId="478"/>
          <ac:picMkLst>
            <pc:docMk/>
            <pc:sldMk cId="1096042014" sldId="443"/>
            <ac:picMk id="7" creationId="{649A6FBB-273C-B8B4-5A28-6B550EEA193F}"/>
          </ac:picMkLst>
        </pc:picChg>
      </pc:sldChg>
      <pc:sldChg chg="add del ord">
        <pc:chgData name="Efstathios Chiotis" userId="e1730a27323e4313" providerId="LiveId" clId="{D185464F-6881-4B21-9B9C-62672A785181}" dt="2023-03-30T14:43:16.853" v="1495" actId="47"/>
        <pc:sldMkLst>
          <pc:docMk/>
          <pc:sldMk cId="2895562203" sldId="443"/>
        </pc:sldMkLst>
      </pc:sldChg>
      <pc:sldChg chg="addSp delSp modSp add mod">
        <pc:chgData name="Efstathios Chiotis" userId="e1730a27323e4313" providerId="LiveId" clId="{D185464F-6881-4B21-9B9C-62672A785181}" dt="2023-03-31T05:40:31.540" v="1595" actId="20577"/>
        <pc:sldMkLst>
          <pc:docMk/>
          <pc:sldMk cId="2575199272" sldId="444"/>
        </pc:sldMkLst>
        <pc:spChg chg="mod">
          <ac:chgData name="Efstathios Chiotis" userId="e1730a27323e4313" providerId="LiveId" clId="{D185464F-6881-4B21-9B9C-62672A785181}" dt="2023-03-31T05:40:31.540" v="1595" actId="20577"/>
          <ac:spMkLst>
            <pc:docMk/>
            <pc:sldMk cId="2575199272" sldId="444"/>
            <ac:spMk id="6" creationId="{00000000-0000-0000-0000-000000000000}"/>
          </ac:spMkLst>
        </pc:spChg>
        <pc:picChg chg="add mod">
          <ac:chgData name="Efstathios Chiotis" userId="e1730a27323e4313" providerId="LiveId" clId="{D185464F-6881-4B21-9B9C-62672A785181}" dt="2023-03-31T05:38:12.605" v="1533" actId="1076"/>
          <ac:picMkLst>
            <pc:docMk/>
            <pc:sldMk cId="2575199272" sldId="444"/>
            <ac:picMk id="2" creationId="{002B162B-25C9-39F2-967F-BEE1A347FE3F}"/>
          </ac:picMkLst>
        </pc:picChg>
        <pc:picChg chg="del">
          <ac:chgData name="Efstathios Chiotis" userId="e1730a27323e4313" providerId="LiveId" clId="{D185464F-6881-4B21-9B9C-62672A785181}" dt="2023-03-31T05:37:38.841" v="1531" actId="478"/>
          <ac:picMkLst>
            <pc:docMk/>
            <pc:sldMk cId="2575199272" sldId="444"/>
            <ac:picMk id="7" creationId="{649A6FBB-273C-B8B4-5A28-6B550EEA193F}"/>
          </ac:picMkLst>
        </pc:picChg>
      </pc:sldChg>
      <pc:sldChg chg="modSp new del mod">
        <pc:chgData name="Efstathios Chiotis" userId="e1730a27323e4313" providerId="LiveId" clId="{D185464F-6881-4B21-9B9C-62672A785181}" dt="2023-03-31T05:40:42.014" v="1596" actId="47"/>
        <pc:sldMkLst>
          <pc:docMk/>
          <pc:sldMk cId="3528792792" sldId="445"/>
        </pc:sldMkLst>
        <pc:spChg chg="mod">
          <ac:chgData name="Efstathios Chiotis" userId="e1730a27323e4313" providerId="LiveId" clId="{D185464F-6881-4B21-9B9C-62672A785181}" dt="2023-03-31T05:40:12.560" v="1581" actId="20577"/>
          <ac:spMkLst>
            <pc:docMk/>
            <pc:sldMk cId="3528792792" sldId="445"/>
            <ac:spMk id="2" creationId="{DC2FE6B3-61DD-FDCB-42AA-77925A83107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e1730a27323e4313/Maps/ProjectData/&#913;&#960;&#959;&#955;&#953;&#947;&#957;&#953;&#964;&#959;&#960;&#959;&#943;&#951;&#963;&#951;/&#922;&#949;&#943;&#956;&#949;&#957;&#940;%20&#956;&#959;&#965;/Regulated%20Prices.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e1730a27323e4313/Maps/ProjectData/EastMed/Points.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1" i="0" u="none" strike="noStrike" kern="1200" spc="0" baseline="0">
                <a:solidFill>
                  <a:schemeClr val="tx1">
                    <a:lumMod val="65000"/>
                    <a:lumOff val="35000"/>
                  </a:schemeClr>
                </a:solidFill>
                <a:latin typeface="+mn-lt"/>
                <a:ea typeface="+mn-ea"/>
                <a:cs typeface="+mn-cs"/>
              </a:defRPr>
            </a:pPr>
            <a:r>
              <a:rPr lang="en-GB" sz="3000" b="1" i="0" baseline="0" dirty="0"/>
              <a:t>RPRP</a:t>
            </a:r>
          </a:p>
        </c:rich>
      </c:tx>
      <c:overlay val="0"/>
      <c:spPr>
        <a:noFill/>
        <a:ln>
          <a:noFill/>
        </a:ln>
        <a:effectLst/>
      </c:spPr>
      <c:txPr>
        <a:bodyPr rot="0" spcFirstLastPara="1" vertOverflow="ellipsis" vert="horz" wrap="square" anchor="ctr" anchorCtr="1"/>
        <a:lstStyle/>
        <a:p>
          <a:pPr>
            <a:defRPr sz="3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Old mines</c:v>
          </c:tx>
          <c:spPr>
            <a:solidFill>
              <a:schemeClr val="accent1"/>
            </a:solidFill>
            <a:ln>
              <a:noFill/>
            </a:ln>
            <a:effectLst/>
          </c:spPr>
          <c:invertIfNegative val="0"/>
          <c:cat>
            <c:strRef>
              <c:f>'Lignite vs gas'!$A$3:$A$12</c:f>
              <c:strCache>
                <c:ptCount val="10"/>
                <c:pt idx="0">
                  <c:v>July 2022</c:v>
                </c:pt>
                <c:pt idx="1">
                  <c:v>August 2022</c:v>
                </c:pt>
                <c:pt idx="2">
                  <c:v>Sept 2022</c:v>
                </c:pt>
                <c:pt idx="3">
                  <c:v>Oct 2022</c:v>
                </c:pt>
                <c:pt idx="4">
                  <c:v>Nov 2022</c:v>
                </c:pt>
                <c:pt idx="5">
                  <c:v>Dec 2022</c:v>
                </c:pt>
                <c:pt idx="6">
                  <c:v>Jan 2023</c:v>
                </c:pt>
                <c:pt idx="7">
                  <c:v>Feb 2023</c:v>
                </c:pt>
                <c:pt idx="8">
                  <c:v>1-20 March 2023</c:v>
                </c:pt>
                <c:pt idx="9">
                  <c:v>21-31 March 2023</c:v>
                </c:pt>
              </c:strCache>
            </c:strRef>
          </c:cat>
          <c:val>
            <c:numRef>
              <c:f>'Lignite vs gas'!$R$3:$R$12</c:f>
              <c:numCache>
                <c:formatCode>0.00</c:formatCode>
                <c:ptCount val="10"/>
                <c:pt idx="0">
                  <c:v>208.28863859649124</c:v>
                </c:pt>
                <c:pt idx="1">
                  <c:v>205.37683859649121</c:v>
                </c:pt>
                <c:pt idx="2">
                  <c:v>214.22263859649121</c:v>
                </c:pt>
                <c:pt idx="3">
                  <c:v>189.89323859649124</c:v>
                </c:pt>
                <c:pt idx="4">
                  <c:v>187.1470385964912</c:v>
                </c:pt>
                <c:pt idx="5">
                  <c:v>196.48963859649123</c:v>
                </c:pt>
                <c:pt idx="6">
                  <c:v>216.26503859649122</c:v>
                </c:pt>
                <c:pt idx="7">
                  <c:v>205.61143859649121</c:v>
                </c:pt>
                <c:pt idx="8">
                  <c:v>222.26803859649121</c:v>
                </c:pt>
                <c:pt idx="9">
                  <c:v>223.27543859649123</c:v>
                </c:pt>
              </c:numCache>
            </c:numRef>
          </c:val>
          <c:extLst>
            <c:ext xmlns:c16="http://schemas.microsoft.com/office/drawing/2014/chart" uri="{C3380CC4-5D6E-409C-BE32-E72D297353CC}">
              <c16:uniqueId val="{00000000-6D8A-416B-A4D2-2ACED011A0F4}"/>
            </c:ext>
          </c:extLst>
        </c:ser>
        <c:ser>
          <c:idx val="1"/>
          <c:order val="1"/>
          <c:tx>
            <c:v>Ptolemaida V</c:v>
          </c:tx>
          <c:spPr>
            <a:solidFill>
              <a:schemeClr val="accent2"/>
            </a:solidFill>
            <a:ln>
              <a:noFill/>
            </a:ln>
            <a:effectLst/>
          </c:spPr>
          <c:invertIfNegative val="0"/>
          <c:cat>
            <c:strRef>
              <c:f>'Lignite vs gas'!$A$3:$A$12</c:f>
              <c:strCache>
                <c:ptCount val="10"/>
                <c:pt idx="0">
                  <c:v>July 2022</c:v>
                </c:pt>
                <c:pt idx="1">
                  <c:v>August 2022</c:v>
                </c:pt>
                <c:pt idx="2">
                  <c:v>Sept 2022</c:v>
                </c:pt>
                <c:pt idx="3">
                  <c:v>Oct 2022</c:v>
                </c:pt>
                <c:pt idx="4">
                  <c:v>Nov 2022</c:v>
                </c:pt>
                <c:pt idx="5">
                  <c:v>Dec 2022</c:v>
                </c:pt>
                <c:pt idx="6">
                  <c:v>Jan 2023</c:v>
                </c:pt>
                <c:pt idx="7">
                  <c:v>Feb 2023</c:v>
                </c:pt>
                <c:pt idx="8">
                  <c:v>1-20 March 2023</c:v>
                </c:pt>
                <c:pt idx="9">
                  <c:v>21-31 March 2023</c:v>
                </c:pt>
              </c:strCache>
            </c:strRef>
          </c:cat>
          <c:val>
            <c:numRef>
              <c:f>'Lignite vs gas'!$S$3:$S$12</c:f>
              <c:numCache>
                <c:formatCode>General</c:formatCode>
                <c:ptCount val="10"/>
                <c:pt idx="8" formatCode="0.00">
                  <c:v>169.17627108433737</c:v>
                </c:pt>
                <c:pt idx="9" formatCode="0.00">
                  <c:v>169.94277108433735</c:v>
                </c:pt>
              </c:numCache>
            </c:numRef>
          </c:val>
          <c:extLst>
            <c:ext xmlns:c16="http://schemas.microsoft.com/office/drawing/2014/chart" uri="{C3380CC4-5D6E-409C-BE32-E72D297353CC}">
              <c16:uniqueId val="{00000001-6D8A-416B-A4D2-2ACED011A0F4}"/>
            </c:ext>
          </c:extLst>
        </c:ser>
        <c:ser>
          <c:idx val="2"/>
          <c:order val="2"/>
          <c:tx>
            <c:v>CCGT</c:v>
          </c:tx>
          <c:spPr>
            <a:solidFill>
              <a:schemeClr val="accent3"/>
            </a:solidFill>
            <a:ln>
              <a:noFill/>
            </a:ln>
            <a:effectLst/>
          </c:spPr>
          <c:invertIfNegative val="0"/>
          <c:cat>
            <c:strRef>
              <c:f>'Lignite vs gas'!$A$3:$A$12</c:f>
              <c:strCache>
                <c:ptCount val="10"/>
                <c:pt idx="0">
                  <c:v>July 2022</c:v>
                </c:pt>
                <c:pt idx="1">
                  <c:v>August 2022</c:v>
                </c:pt>
                <c:pt idx="2">
                  <c:v>Sept 2022</c:v>
                </c:pt>
                <c:pt idx="3">
                  <c:v>Oct 2022</c:v>
                </c:pt>
                <c:pt idx="4">
                  <c:v>Nov 2022</c:v>
                </c:pt>
                <c:pt idx="5">
                  <c:v>Dec 2022</c:v>
                </c:pt>
                <c:pt idx="6">
                  <c:v>Jan 2023</c:v>
                </c:pt>
                <c:pt idx="7">
                  <c:v>Feb 2023</c:v>
                </c:pt>
                <c:pt idx="8">
                  <c:v>1-20 March 2023</c:v>
                </c:pt>
                <c:pt idx="9">
                  <c:v>21-31 March 2023</c:v>
                </c:pt>
              </c:strCache>
            </c:strRef>
          </c:cat>
          <c:val>
            <c:numRef>
              <c:f>'Lignite vs gas'!$T$3:$T$12</c:f>
              <c:numCache>
                <c:formatCode>0.00</c:formatCode>
                <c:ptCount val="10"/>
                <c:pt idx="0">
                  <c:v>291.9954222222222</c:v>
                </c:pt>
                <c:pt idx="1">
                  <c:v>422.39362222222218</c:v>
                </c:pt>
                <c:pt idx="2">
                  <c:v>564.18497777777782</c:v>
                </c:pt>
                <c:pt idx="3">
                  <c:v>498.99668888888891</c:v>
                </c:pt>
                <c:pt idx="4">
                  <c:v>371.39604444444439</c:v>
                </c:pt>
                <c:pt idx="5">
                  <c:v>326.92419999999998</c:v>
                </c:pt>
                <c:pt idx="6">
                  <c:v>343.63626666666664</c:v>
                </c:pt>
                <c:pt idx="7">
                  <c:v>210.43599999999998</c:v>
                </c:pt>
                <c:pt idx="8">
                  <c:v>191.73371111111112</c:v>
                </c:pt>
                <c:pt idx="9">
                  <c:v>173.9111111111111</c:v>
                </c:pt>
              </c:numCache>
            </c:numRef>
          </c:val>
          <c:extLst>
            <c:ext xmlns:c16="http://schemas.microsoft.com/office/drawing/2014/chart" uri="{C3380CC4-5D6E-409C-BE32-E72D297353CC}">
              <c16:uniqueId val="{00000002-6D8A-416B-A4D2-2ACED011A0F4}"/>
            </c:ext>
          </c:extLst>
        </c:ser>
        <c:ser>
          <c:idx val="3"/>
          <c:order val="3"/>
          <c:tx>
            <c:v>OCGT</c:v>
          </c:tx>
          <c:spPr>
            <a:solidFill>
              <a:schemeClr val="accent4"/>
            </a:solidFill>
            <a:ln>
              <a:noFill/>
            </a:ln>
            <a:effectLst/>
          </c:spPr>
          <c:invertIfNegative val="0"/>
          <c:cat>
            <c:strRef>
              <c:f>'Lignite vs gas'!$A$3:$A$12</c:f>
              <c:strCache>
                <c:ptCount val="10"/>
                <c:pt idx="0">
                  <c:v>July 2022</c:v>
                </c:pt>
                <c:pt idx="1">
                  <c:v>August 2022</c:v>
                </c:pt>
                <c:pt idx="2">
                  <c:v>Sept 2022</c:v>
                </c:pt>
                <c:pt idx="3">
                  <c:v>Oct 2022</c:v>
                </c:pt>
                <c:pt idx="4">
                  <c:v>Nov 2022</c:v>
                </c:pt>
                <c:pt idx="5">
                  <c:v>Dec 2022</c:v>
                </c:pt>
                <c:pt idx="6">
                  <c:v>Jan 2023</c:v>
                </c:pt>
                <c:pt idx="7">
                  <c:v>Feb 2023</c:v>
                </c:pt>
                <c:pt idx="8">
                  <c:v>1-20 March 2023</c:v>
                </c:pt>
                <c:pt idx="9">
                  <c:v>21-31 March 2023</c:v>
                </c:pt>
              </c:strCache>
            </c:strRef>
          </c:cat>
          <c:val>
            <c:numRef>
              <c:f>'Lignite vs gas'!$U$3:$U$12</c:f>
              <c:numCache>
                <c:formatCode>General</c:formatCode>
                <c:ptCount val="10"/>
                <c:pt idx="0">
                  <c:v>408.47</c:v>
                </c:pt>
                <c:pt idx="1">
                  <c:v>594.76</c:v>
                </c:pt>
                <c:pt idx="2">
                  <c:v>797.3</c:v>
                </c:pt>
                <c:pt idx="3">
                  <c:v>704.22</c:v>
                </c:pt>
                <c:pt idx="4">
                  <c:v>521.97</c:v>
                </c:pt>
                <c:pt idx="5">
                  <c:v>458.39</c:v>
                </c:pt>
                <c:pt idx="6">
                  <c:v>482.22</c:v>
                </c:pt>
                <c:pt idx="7">
                  <c:v>291.95999999999998</c:v>
                </c:pt>
                <c:pt idx="8">
                  <c:v>265.20999999999998</c:v>
                </c:pt>
                <c:pt idx="9">
                  <c:v>239.74</c:v>
                </c:pt>
              </c:numCache>
            </c:numRef>
          </c:val>
          <c:extLst>
            <c:ext xmlns:c16="http://schemas.microsoft.com/office/drawing/2014/chart" uri="{C3380CC4-5D6E-409C-BE32-E72D297353CC}">
              <c16:uniqueId val="{00000003-6D8A-416B-A4D2-2ACED011A0F4}"/>
            </c:ext>
          </c:extLst>
        </c:ser>
        <c:dLbls>
          <c:showLegendKey val="0"/>
          <c:showVal val="0"/>
          <c:showCatName val="0"/>
          <c:showSerName val="0"/>
          <c:showPercent val="0"/>
          <c:showBubbleSize val="0"/>
        </c:dLbls>
        <c:gapWidth val="219"/>
        <c:overlap val="-27"/>
        <c:axId val="816688159"/>
        <c:axId val="2142603263"/>
      </c:barChart>
      <c:catAx>
        <c:axId val="816688159"/>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Month</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42603263"/>
        <c:crosses val="autoZero"/>
        <c:auto val="1"/>
        <c:lblAlgn val="ctr"/>
        <c:lblOffset val="100"/>
        <c:noMultiLvlLbl val="0"/>
      </c:catAx>
      <c:valAx>
        <c:axId val="21426032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2000" b="0" i="0" u="none" strike="noStrike" kern="1200" baseline="0">
                    <a:solidFill>
                      <a:schemeClr val="tx1">
                        <a:lumMod val="65000"/>
                        <a:lumOff val="35000"/>
                      </a:schemeClr>
                    </a:solidFill>
                    <a:latin typeface="+mn-lt"/>
                    <a:ea typeface="+mn-ea"/>
                    <a:cs typeface="+mn-cs"/>
                  </a:defRPr>
                </a:pPr>
                <a:r>
                  <a:rPr lang="en-US" sz="2000" baseline="0"/>
                  <a:t>€/MWh</a:t>
                </a:r>
                <a:endParaRPr lang="en-GB" sz="2000" baseline="0"/>
              </a:p>
              <a:p>
                <a:pPr algn="ctr" rtl="0">
                  <a:defRPr sz="2000"/>
                </a:pPr>
                <a:endParaRPr lang="en-GB" sz="2000" baseline="0"/>
              </a:p>
            </c:rich>
          </c:tx>
          <c:overlay val="0"/>
          <c:spPr>
            <a:noFill/>
            <a:ln>
              <a:noFill/>
            </a:ln>
            <a:effectLst/>
          </c:spPr>
          <c:txPr>
            <a:bodyPr rot="-5400000" spcFirstLastPara="1" vertOverflow="ellipsis" vert="horz" wrap="square" anchor="ctr" anchorCtr="1"/>
            <a:lstStyle/>
            <a:p>
              <a:pPr algn="ctr" rtl="0">
                <a:defRPr sz="2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16688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2000" dirty="0">
                <a:latin typeface="+mn-lt"/>
                <a:cs typeface="Times New Roman" panose="02020603050405020304" pitchFamily="18" charset="0"/>
              </a:rPr>
              <a:t>Lignite profit</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US" sz="2000" dirty="0">
                <a:effectLst/>
                <a:latin typeface="+mn-lt"/>
                <a:cs typeface="Times New Roman" panose="02020603050405020304" pitchFamily="18" charset="0"/>
              </a:rPr>
              <a:t>(millions €)</a:t>
            </a:r>
            <a:endParaRPr lang="en-GB" sz="2000" dirty="0">
              <a:effectLst/>
              <a:latin typeface="+mn-lt"/>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US" dirty="0">
                <a:latin typeface="+mn-lt"/>
              </a:rPr>
              <a:t>  </a:t>
            </a:r>
          </a:p>
        </c:rich>
      </c:tx>
      <c:layout>
        <c:manualLayout>
          <c:xMode val="edge"/>
          <c:yMode val="edge"/>
          <c:x val="0.44755327951031437"/>
          <c:y val="0.1757609233933945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0.1437494147065948"/>
          <c:y val="0.18877391643475067"/>
          <c:w val="0.81094355488446213"/>
          <c:h val="0.52138246594318349"/>
        </c:manualLayout>
      </c:layout>
      <c:barChart>
        <c:barDir val="col"/>
        <c:grouping val="stacked"/>
        <c:varyColors val="0"/>
        <c:ser>
          <c:idx val="0"/>
          <c:order val="0"/>
          <c:tx>
            <c:v>Monthly</c:v>
          </c:tx>
          <c:spPr>
            <a:solidFill>
              <a:schemeClr val="accent1"/>
            </a:solidFill>
            <a:ln>
              <a:noFill/>
            </a:ln>
            <a:effectLst/>
          </c:spPr>
          <c:invertIfNegative val="0"/>
          <c:cat>
            <c:strRef>
              <c:f>'[Points.xls]G vs L en'!$A$2:$A$9,'[Points.xls]G vs L en'!$F$13</c:f>
              <c:strCache>
                <c:ptCount val="8"/>
                <c:pt idx="0">
                  <c:v>Joul 22</c:v>
                </c:pt>
                <c:pt idx="1">
                  <c:v>Aug 22</c:v>
                </c:pt>
                <c:pt idx="2">
                  <c:v>Sept 22 </c:v>
                </c:pt>
                <c:pt idx="3">
                  <c:v>Oct 22</c:v>
                </c:pt>
                <c:pt idx="4">
                  <c:v>Nov 22</c:v>
                </c:pt>
                <c:pt idx="5">
                  <c:v>Dec 22</c:v>
                </c:pt>
                <c:pt idx="6">
                  <c:v>Jan 23</c:v>
                </c:pt>
                <c:pt idx="7">
                  <c:v>Feb 23</c:v>
                </c:pt>
              </c:strCache>
            </c:strRef>
          </c:cat>
          <c:val>
            <c:numRef>
              <c:f>'[Points.xls]G vs L en'!$I$2:$I$9</c:f>
              <c:numCache>
                <c:formatCode>0.0</c:formatCode>
                <c:ptCount val="8"/>
                <c:pt idx="0">
                  <c:v>61.9</c:v>
                </c:pt>
                <c:pt idx="1">
                  <c:v>172.50211704</c:v>
                </c:pt>
                <c:pt idx="2">
                  <c:v>137.96508075999995</c:v>
                </c:pt>
                <c:pt idx="3">
                  <c:v>85.749277770000006</c:v>
                </c:pt>
                <c:pt idx="4">
                  <c:v>57.629899249999994</c:v>
                </c:pt>
                <c:pt idx="5">
                  <c:v>79.117272839999998</c:v>
                </c:pt>
                <c:pt idx="6">
                  <c:v>51.712219999999995</c:v>
                </c:pt>
                <c:pt idx="7">
                  <c:v>35.058099999999982</c:v>
                </c:pt>
              </c:numCache>
            </c:numRef>
          </c:val>
          <c:extLst>
            <c:ext xmlns:c16="http://schemas.microsoft.com/office/drawing/2014/chart" uri="{C3380CC4-5D6E-409C-BE32-E72D297353CC}">
              <c16:uniqueId val="{00000000-C4B1-4389-B95C-81CEC4FB21A7}"/>
            </c:ext>
          </c:extLst>
        </c:ser>
        <c:ser>
          <c:idx val="1"/>
          <c:order val="1"/>
          <c:tx>
            <c:v>Cumulative</c:v>
          </c:tx>
          <c:spPr>
            <a:solidFill>
              <a:schemeClr val="accent2"/>
            </a:solidFill>
            <a:ln>
              <a:noFill/>
            </a:ln>
            <a:effectLst/>
          </c:spPr>
          <c:invertIfNegative val="0"/>
          <c:cat>
            <c:strRef>
              <c:f>'[Points.xls]G vs L en'!$A$2:$A$9,'[Points.xls]G vs L en'!$F$13</c:f>
              <c:strCache>
                <c:ptCount val="8"/>
                <c:pt idx="0">
                  <c:v>Joul 22</c:v>
                </c:pt>
                <c:pt idx="1">
                  <c:v>Aug 22</c:v>
                </c:pt>
                <c:pt idx="2">
                  <c:v>Sept 22 </c:v>
                </c:pt>
                <c:pt idx="3">
                  <c:v>Oct 22</c:v>
                </c:pt>
                <c:pt idx="4">
                  <c:v>Nov 22</c:v>
                </c:pt>
                <c:pt idx="5">
                  <c:v>Dec 22</c:v>
                </c:pt>
                <c:pt idx="6">
                  <c:v>Jan 23</c:v>
                </c:pt>
                <c:pt idx="7">
                  <c:v>Feb 23</c:v>
                </c:pt>
              </c:strCache>
            </c:strRef>
          </c:cat>
          <c:val>
            <c:numRef>
              <c:f>'[Points.xls]G vs L en'!$J$2:$J$9</c:f>
              <c:numCache>
                <c:formatCode>0.0</c:formatCode>
                <c:ptCount val="8"/>
                <c:pt idx="0">
                  <c:v>0</c:v>
                </c:pt>
                <c:pt idx="1">
                  <c:v>61.9</c:v>
                </c:pt>
                <c:pt idx="2">
                  <c:v>234.40211704000001</c:v>
                </c:pt>
                <c:pt idx="3">
                  <c:v>372.36719779999999</c:v>
                </c:pt>
                <c:pt idx="4">
                  <c:v>458.11647556999998</c:v>
                </c:pt>
                <c:pt idx="5">
                  <c:v>515.74637482000003</c:v>
                </c:pt>
                <c:pt idx="6">
                  <c:v>594.86364765999997</c:v>
                </c:pt>
                <c:pt idx="7">
                  <c:v>646.57586765999997</c:v>
                </c:pt>
              </c:numCache>
            </c:numRef>
          </c:val>
          <c:extLst>
            <c:ext xmlns:c16="http://schemas.microsoft.com/office/drawing/2014/chart" uri="{C3380CC4-5D6E-409C-BE32-E72D297353CC}">
              <c16:uniqueId val="{00000001-C4B1-4389-B95C-81CEC4FB21A7}"/>
            </c:ext>
          </c:extLst>
        </c:ser>
        <c:dLbls>
          <c:showLegendKey val="0"/>
          <c:showVal val="0"/>
          <c:showCatName val="0"/>
          <c:showSerName val="0"/>
          <c:showPercent val="0"/>
          <c:showBubbleSize val="0"/>
        </c:dLbls>
        <c:gapWidth val="150"/>
        <c:overlap val="100"/>
        <c:axId val="471731120"/>
        <c:axId val="1112210880"/>
      </c:barChart>
      <c:catAx>
        <c:axId val="47173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2210880"/>
        <c:crosses val="autoZero"/>
        <c:auto val="1"/>
        <c:lblAlgn val="ctr"/>
        <c:lblOffset val="100"/>
        <c:noMultiLvlLbl val="0"/>
      </c:catAx>
      <c:valAx>
        <c:axId val="1112210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2000" dirty="0">
                    <a:effectLst/>
                    <a:latin typeface="+mn-lt"/>
                    <a:cs typeface="Times New Roman" panose="02020603050405020304" pitchFamily="18" charset="0"/>
                  </a:rPr>
                  <a:t>millions €</a:t>
                </a:r>
                <a:endParaRPr lang="en-GB" sz="2000" dirty="0">
                  <a:effectLst/>
                  <a:latin typeface="+mn-lt"/>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GB" dirty="0"/>
              </a:p>
            </c:rich>
          </c:tx>
          <c:layout>
            <c:manualLayout>
              <c:xMode val="edge"/>
              <c:yMode val="edge"/>
              <c:x val="7.3123536501627159E-2"/>
              <c:y val="0.42010627706406606"/>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731120"/>
        <c:crosses val="autoZero"/>
        <c:crossBetween val="between"/>
      </c:valAx>
      <c:spPr>
        <a:noFill/>
        <a:ln>
          <a:noFill/>
        </a:ln>
        <a:effectLst/>
      </c:spPr>
    </c:plotArea>
    <c:legend>
      <c:legendPos val="b"/>
      <c:layout>
        <c:manualLayout>
          <c:xMode val="edge"/>
          <c:yMode val="edge"/>
          <c:x val="0.36138046431857912"/>
          <c:y val="0.82088692248361705"/>
          <c:w val="0.40501674809823179"/>
          <c:h val="5.252862464899800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45338-581C-41A7-83D5-EF6B0908AA7F}" type="datetimeFigureOut">
              <a:rPr lang="en-US" smtClean="0"/>
              <a:t>3/31/2023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1299B-F306-4363-B10B-865FEA6503B9}" type="slidenum">
              <a:rPr lang="en-US" smtClean="0"/>
              <a:t>‹#›</a:t>
            </a:fld>
            <a:endParaRPr lang="en-US"/>
          </a:p>
        </p:txBody>
      </p:sp>
    </p:spTree>
    <p:extLst>
      <p:ext uri="{BB962C8B-B14F-4D97-AF65-F5344CB8AC3E}">
        <p14:creationId xmlns:p14="http://schemas.microsoft.com/office/powerpoint/2010/main" val="71842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1299B-F306-4363-B10B-865FEA6503B9}" type="slidenum">
              <a:rPr lang="en-US" smtClean="0"/>
              <a:t>2</a:t>
            </a:fld>
            <a:endParaRPr lang="en-US"/>
          </a:p>
        </p:txBody>
      </p:sp>
    </p:spTree>
    <p:extLst>
      <p:ext uri="{BB962C8B-B14F-4D97-AF65-F5344CB8AC3E}">
        <p14:creationId xmlns:p14="http://schemas.microsoft.com/office/powerpoint/2010/main" val="63873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1299B-F306-4363-B10B-865FEA6503B9}" type="slidenum">
              <a:rPr lang="en-US" smtClean="0"/>
              <a:t>7</a:t>
            </a:fld>
            <a:endParaRPr lang="en-US"/>
          </a:p>
        </p:txBody>
      </p:sp>
    </p:spTree>
    <p:extLst>
      <p:ext uri="{BB962C8B-B14F-4D97-AF65-F5344CB8AC3E}">
        <p14:creationId xmlns:p14="http://schemas.microsoft.com/office/powerpoint/2010/main" val="3755657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E1299B-F306-4363-B10B-865FEA6503B9}" type="slidenum">
              <a:rPr lang="en-US" smtClean="0"/>
              <a:t>9</a:t>
            </a:fld>
            <a:endParaRPr lang="en-US"/>
          </a:p>
        </p:txBody>
      </p:sp>
    </p:spTree>
    <p:extLst>
      <p:ext uri="{BB962C8B-B14F-4D97-AF65-F5344CB8AC3E}">
        <p14:creationId xmlns:p14="http://schemas.microsoft.com/office/powerpoint/2010/main" val="1774767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E1299B-F306-4363-B10B-865FEA6503B9}" type="slidenum">
              <a:rPr lang="en-US" smtClean="0"/>
              <a:t>21</a:t>
            </a:fld>
            <a:endParaRPr lang="en-US"/>
          </a:p>
        </p:txBody>
      </p:sp>
    </p:spTree>
    <p:extLst>
      <p:ext uri="{BB962C8B-B14F-4D97-AF65-F5344CB8AC3E}">
        <p14:creationId xmlns:p14="http://schemas.microsoft.com/office/powerpoint/2010/main" val="2948457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1299B-F306-4363-B10B-865FEA6503B9}" type="slidenum">
              <a:rPr lang="en-US" smtClean="0"/>
              <a:t>22</a:t>
            </a:fld>
            <a:endParaRPr lang="en-US"/>
          </a:p>
        </p:txBody>
      </p:sp>
    </p:spTree>
    <p:extLst>
      <p:ext uri="{BB962C8B-B14F-4D97-AF65-F5344CB8AC3E}">
        <p14:creationId xmlns:p14="http://schemas.microsoft.com/office/powerpoint/2010/main" val="2108041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C6CA0052-C00F-4EAF-9466-F1FD8F834CCB}" type="datetimeFigureOut">
              <a:rPr lang="el-GR"/>
              <a:pPr>
                <a:defRPr/>
              </a:pPr>
              <a:t>31/3/2023</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120C53B-BA0A-402F-B3CD-4967F9803D55}" type="slidenum">
              <a:rPr lang="el-GR"/>
              <a:pPr>
                <a:defRPr/>
              </a:pPr>
              <a:t>‹#›</a:t>
            </a:fld>
            <a:endParaRPr lang="el-GR"/>
          </a:p>
        </p:txBody>
      </p:sp>
    </p:spTree>
    <p:extLst>
      <p:ext uri="{BB962C8B-B14F-4D97-AF65-F5344CB8AC3E}">
        <p14:creationId xmlns:p14="http://schemas.microsoft.com/office/powerpoint/2010/main" val="1894000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075F9978-8B62-44C8-A180-6E861C8BD43F}" type="datetimeFigureOut">
              <a:rPr lang="el-GR"/>
              <a:pPr>
                <a:defRPr/>
              </a:pPr>
              <a:t>31/3/2023</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473F29EE-1323-4F99-BC6C-FEF356E5751B}" type="slidenum">
              <a:rPr lang="el-GR"/>
              <a:pPr>
                <a:defRPr/>
              </a:pPr>
              <a:t>‹#›</a:t>
            </a:fld>
            <a:endParaRPr lang="el-GR"/>
          </a:p>
        </p:txBody>
      </p:sp>
    </p:spTree>
    <p:extLst>
      <p:ext uri="{BB962C8B-B14F-4D97-AF65-F5344CB8AC3E}">
        <p14:creationId xmlns:p14="http://schemas.microsoft.com/office/powerpoint/2010/main" val="83256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98CB709F-88DF-4F51-85A1-99EBB0A08157}" type="datetimeFigureOut">
              <a:rPr lang="el-GR"/>
              <a:pPr>
                <a:defRPr/>
              </a:pPr>
              <a:t>31/3/2023</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DB588E9A-2A07-4A46-AD96-F2F571CAFE00}" type="slidenum">
              <a:rPr lang="el-GR"/>
              <a:pPr>
                <a:defRPr/>
              </a:pPr>
              <a:t>‹#›</a:t>
            </a:fld>
            <a:endParaRPr lang="el-GR"/>
          </a:p>
        </p:txBody>
      </p:sp>
    </p:spTree>
    <p:extLst>
      <p:ext uri="{BB962C8B-B14F-4D97-AF65-F5344CB8AC3E}">
        <p14:creationId xmlns:p14="http://schemas.microsoft.com/office/powerpoint/2010/main" val="334614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3786E504-C322-4597-9585-76B624B74FAA}" type="datetimeFigureOut">
              <a:rPr lang="el-GR"/>
              <a:pPr>
                <a:defRPr/>
              </a:pPr>
              <a:t>31/3/2023</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BC6D02F-E863-4AD6-BEE0-6A96E27B8770}" type="slidenum">
              <a:rPr lang="el-GR"/>
              <a:pPr>
                <a:defRPr/>
              </a:pPr>
              <a:t>‹#›</a:t>
            </a:fld>
            <a:endParaRPr lang="el-GR"/>
          </a:p>
        </p:txBody>
      </p:sp>
    </p:spTree>
    <p:extLst>
      <p:ext uri="{BB962C8B-B14F-4D97-AF65-F5344CB8AC3E}">
        <p14:creationId xmlns:p14="http://schemas.microsoft.com/office/powerpoint/2010/main" val="334513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5684CF4-E164-43B0-ADC5-ECA7C584D3C8}" type="datetimeFigureOut">
              <a:rPr lang="el-GR"/>
              <a:pPr>
                <a:defRPr/>
              </a:pPr>
              <a:t>31/3/2023</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71B688B-0225-47F7-8754-C0294B23F451}" type="slidenum">
              <a:rPr lang="el-GR"/>
              <a:pPr>
                <a:defRPr/>
              </a:pPr>
              <a:t>‹#›</a:t>
            </a:fld>
            <a:endParaRPr lang="el-GR"/>
          </a:p>
        </p:txBody>
      </p:sp>
    </p:spTree>
    <p:extLst>
      <p:ext uri="{BB962C8B-B14F-4D97-AF65-F5344CB8AC3E}">
        <p14:creationId xmlns:p14="http://schemas.microsoft.com/office/powerpoint/2010/main" val="164977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p:cNvSpPr>
            <a:spLocks noGrp="1"/>
          </p:cNvSpPr>
          <p:nvPr>
            <p:ph type="dt" sz="half" idx="10"/>
          </p:nvPr>
        </p:nvSpPr>
        <p:spPr/>
        <p:txBody>
          <a:bodyPr/>
          <a:lstStyle>
            <a:lvl1pPr>
              <a:defRPr/>
            </a:lvl1pPr>
          </a:lstStyle>
          <a:p>
            <a:pPr>
              <a:defRPr/>
            </a:pPr>
            <a:fld id="{A6DAC015-EB9A-4E86-BBB5-82A04A0F1DB7}" type="datetimeFigureOut">
              <a:rPr lang="el-GR"/>
              <a:pPr>
                <a:defRPr/>
              </a:pPr>
              <a:t>31/3/2023</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162B872-35D2-4660-97C9-5ACB630CD965}" type="slidenum">
              <a:rPr lang="el-GR"/>
              <a:pPr>
                <a:defRPr/>
              </a:pPr>
              <a:t>‹#›</a:t>
            </a:fld>
            <a:endParaRPr lang="el-GR"/>
          </a:p>
        </p:txBody>
      </p:sp>
    </p:spTree>
    <p:extLst>
      <p:ext uri="{BB962C8B-B14F-4D97-AF65-F5344CB8AC3E}">
        <p14:creationId xmlns:p14="http://schemas.microsoft.com/office/powerpoint/2010/main" val="290083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p:cNvSpPr>
            <a:spLocks noGrp="1"/>
          </p:cNvSpPr>
          <p:nvPr>
            <p:ph type="dt" sz="half" idx="10"/>
          </p:nvPr>
        </p:nvSpPr>
        <p:spPr/>
        <p:txBody>
          <a:bodyPr/>
          <a:lstStyle>
            <a:lvl1pPr>
              <a:defRPr/>
            </a:lvl1pPr>
          </a:lstStyle>
          <a:p>
            <a:pPr>
              <a:defRPr/>
            </a:pPr>
            <a:fld id="{6BF3756F-7EE5-4D2B-A9CF-F5B941D51D9E}" type="datetimeFigureOut">
              <a:rPr lang="el-GR"/>
              <a:pPr>
                <a:defRPr/>
              </a:pPr>
              <a:t>31/3/2023</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69CBF846-E816-4D96-970C-5801A5D3002D}" type="slidenum">
              <a:rPr lang="el-GR"/>
              <a:pPr>
                <a:defRPr/>
              </a:pPr>
              <a:t>‹#›</a:t>
            </a:fld>
            <a:endParaRPr lang="el-GR"/>
          </a:p>
        </p:txBody>
      </p:sp>
    </p:spTree>
    <p:extLst>
      <p:ext uri="{BB962C8B-B14F-4D97-AF65-F5344CB8AC3E}">
        <p14:creationId xmlns:p14="http://schemas.microsoft.com/office/powerpoint/2010/main" val="3242858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F1C9C110-C140-4CB8-8F69-028453ADF07D}" type="datetimeFigureOut">
              <a:rPr lang="el-GR"/>
              <a:pPr>
                <a:defRPr/>
              </a:pPr>
              <a:t>31/3/2023</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B4C7D24F-D3F6-40B6-A2BC-5A8AA30C4938}" type="slidenum">
              <a:rPr lang="el-GR"/>
              <a:pPr>
                <a:defRPr/>
              </a:pPr>
              <a:t>‹#›</a:t>
            </a:fld>
            <a:endParaRPr lang="el-GR"/>
          </a:p>
        </p:txBody>
      </p:sp>
    </p:spTree>
    <p:extLst>
      <p:ext uri="{BB962C8B-B14F-4D97-AF65-F5344CB8AC3E}">
        <p14:creationId xmlns:p14="http://schemas.microsoft.com/office/powerpoint/2010/main" val="2790147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FF5826-53C9-4393-A2DE-59A88DE5161A}" type="datetimeFigureOut">
              <a:rPr lang="el-GR"/>
              <a:pPr>
                <a:defRPr/>
              </a:pPr>
              <a:t>31/3/2023</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68567D5F-0D40-4592-B785-9A04294B45D5}" type="slidenum">
              <a:rPr lang="el-GR"/>
              <a:pPr>
                <a:defRPr/>
              </a:pPr>
              <a:t>‹#›</a:t>
            </a:fld>
            <a:endParaRPr lang="el-GR"/>
          </a:p>
        </p:txBody>
      </p:sp>
    </p:spTree>
    <p:extLst>
      <p:ext uri="{BB962C8B-B14F-4D97-AF65-F5344CB8AC3E}">
        <p14:creationId xmlns:p14="http://schemas.microsoft.com/office/powerpoint/2010/main" val="2427947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42722D6-7B5B-4D60-A814-68BF11099982}" type="datetimeFigureOut">
              <a:rPr lang="el-GR"/>
              <a:pPr>
                <a:defRPr/>
              </a:pPr>
              <a:t>31/3/2023</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64D9E514-8AAD-4D39-A695-FC82186EC69F}" type="slidenum">
              <a:rPr lang="el-GR"/>
              <a:pPr>
                <a:defRPr/>
              </a:pPr>
              <a:t>‹#›</a:t>
            </a:fld>
            <a:endParaRPr lang="el-GR"/>
          </a:p>
        </p:txBody>
      </p:sp>
    </p:spTree>
    <p:extLst>
      <p:ext uri="{BB962C8B-B14F-4D97-AF65-F5344CB8AC3E}">
        <p14:creationId xmlns:p14="http://schemas.microsoft.com/office/powerpoint/2010/main" val="123481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2C01CF-7E6C-4A75-A42E-47D6347FAC64}" type="datetimeFigureOut">
              <a:rPr lang="el-GR"/>
              <a:pPr>
                <a:defRPr/>
              </a:pPr>
              <a:t>31/3/2023</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8C9C1EE1-DEDA-4C78-A32B-D16F3D535745}" type="slidenum">
              <a:rPr lang="el-GR"/>
              <a:pPr>
                <a:defRPr/>
              </a:pPr>
              <a:t>‹#›</a:t>
            </a:fld>
            <a:endParaRPr lang="el-GR"/>
          </a:p>
        </p:txBody>
      </p:sp>
    </p:spTree>
    <p:extLst>
      <p:ext uri="{BB962C8B-B14F-4D97-AF65-F5344CB8AC3E}">
        <p14:creationId xmlns:p14="http://schemas.microsoft.com/office/powerpoint/2010/main" val="2205567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a:t>Click to edit Master title style</a:t>
            </a:r>
            <a:endParaRPr lang="el-GR" altLang="el-G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endParaRPr lang="el-GR" alt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25B22DF-934C-4CD1-916F-96E501CE5BF5}" type="datetimeFigureOut">
              <a:rPr lang="el-GR"/>
              <a:pPr>
                <a:defRPr/>
              </a:pPr>
              <a:t>31/3/2023</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81E2CA1B-4F16-4B8C-9F83-D3EAB1233900}"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ipcc.ch/report/ar6/wg1/downloads/report/IPCC_AR6_WGI_Chapter05.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dirty="0"/>
          </a:p>
        </p:txBody>
      </p:sp>
      <p:sp>
        <p:nvSpPr>
          <p:cNvPr id="3077" name="TextBox 2"/>
          <p:cNvSpPr txBox="1">
            <a:spLocks noChangeArrowheads="1"/>
          </p:cNvSpPr>
          <p:nvPr/>
        </p:nvSpPr>
        <p:spPr bwMode="auto">
          <a:xfrm>
            <a:off x="1536700" y="889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3078" name="TextBox 4"/>
          <p:cNvSpPr txBox="1">
            <a:spLocks noChangeArrowheads="1"/>
          </p:cNvSpPr>
          <p:nvPr/>
        </p:nvSpPr>
        <p:spPr bwMode="auto">
          <a:xfrm>
            <a:off x="1536700" y="377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2400">
              <a:solidFill>
                <a:srgbClr val="0070C0"/>
              </a:solidFill>
            </a:endParaRPr>
          </a:p>
        </p:txBody>
      </p:sp>
      <p:sp>
        <p:nvSpPr>
          <p:cNvPr id="3090" name="TextBox 11"/>
          <p:cNvSpPr txBox="1">
            <a:spLocks noChangeArrowheads="1"/>
          </p:cNvSpPr>
          <p:nvPr/>
        </p:nvSpPr>
        <p:spPr bwMode="auto">
          <a:xfrm>
            <a:off x="1900238" y="3544888"/>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6" name="TextBox 5"/>
          <p:cNvSpPr txBox="1"/>
          <p:nvPr/>
        </p:nvSpPr>
        <p:spPr>
          <a:xfrm>
            <a:off x="795130" y="215284"/>
            <a:ext cx="11022495" cy="1446550"/>
          </a:xfrm>
          <a:prstGeom prst="rect">
            <a:avLst/>
          </a:prstGeom>
          <a:noFill/>
        </p:spPr>
        <p:txBody>
          <a:bodyPr wrap="square" rtlCol="0">
            <a:spAutoFit/>
          </a:bodyPr>
          <a:lstStyle/>
          <a:p>
            <a:r>
              <a:rPr lang="en-US" sz="3200" dirty="0">
                <a:solidFill>
                  <a:srgbClr val="0070C0"/>
                </a:solidFill>
              </a:rPr>
              <a:t>Global warming, carbon dioxide emissions and windfall profits</a:t>
            </a:r>
          </a:p>
          <a:p>
            <a:endParaRPr lang="en-US" sz="2800" dirty="0">
              <a:solidFill>
                <a:srgbClr val="0070C0"/>
              </a:solidFill>
            </a:endParaRPr>
          </a:p>
          <a:p>
            <a:pPr algn="ctr"/>
            <a:r>
              <a:rPr lang="en-US" sz="2800" dirty="0">
                <a:solidFill>
                  <a:srgbClr val="0070C0"/>
                </a:solidFill>
              </a:rPr>
              <a:t>Eustathios Chiotis</a:t>
            </a:r>
          </a:p>
        </p:txBody>
      </p:sp>
      <p:sp>
        <p:nvSpPr>
          <p:cNvPr id="2" name="TextBox 1">
            <a:extLst>
              <a:ext uri="{FF2B5EF4-FFF2-40B4-BE49-F238E27FC236}">
                <a16:creationId xmlns:a16="http://schemas.microsoft.com/office/drawing/2014/main" id="{CD6EE2F7-E047-4E38-6C1F-04A35581F438}"/>
              </a:ext>
            </a:extLst>
          </p:cNvPr>
          <p:cNvSpPr txBox="1"/>
          <p:nvPr/>
        </p:nvSpPr>
        <p:spPr>
          <a:xfrm>
            <a:off x="2681770" y="1958813"/>
            <a:ext cx="6382709" cy="4467057"/>
          </a:xfrm>
          <a:prstGeom prst="rect">
            <a:avLst/>
          </a:prstGeom>
          <a:noFill/>
        </p:spPr>
        <p:txBody>
          <a:bodyPr wrap="none" rtlCol="0">
            <a:spAutoFit/>
          </a:bodyPr>
          <a:lstStyle/>
          <a:p>
            <a:pPr marL="457200" indent="-457200">
              <a:lnSpc>
                <a:spcPct val="150000"/>
              </a:lnSpc>
              <a:buFont typeface="Arial" panose="020B0604020202020204" pitchFamily="34" charset="0"/>
              <a:buChar char="•"/>
            </a:pPr>
            <a:r>
              <a:rPr lang="en-US" sz="2400" dirty="0">
                <a:solidFill>
                  <a:srgbClr val="0070C0"/>
                </a:solidFill>
              </a:rPr>
              <a:t>Windfall profits</a:t>
            </a:r>
          </a:p>
          <a:p>
            <a:pPr marL="457200" indent="-457200">
              <a:lnSpc>
                <a:spcPct val="150000"/>
              </a:lnSpc>
              <a:buFont typeface="Arial" panose="020B0604020202020204" pitchFamily="34" charset="0"/>
              <a:buChar char="•"/>
            </a:pPr>
            <a:r>
              <a:rPr lang="en-US" sz="2400" dirty="0">
                <a:solidFill>
                  <a:srgbClr val="0070C0"/>
                </a:solidFill>
              </a:rPr>
              <a:t>Ex Ante Regulated Producer prices by RAE</a:t>
            </a:r>
          </a:p>
          <a:p>
            <a:pPr marL="457200" indent="-457200">
              <a:lnSpc>
                <a:spcPct val="150000"/>
              </a:lnSpc>
              <a:buFont typeface="Arial" panose="020B0604020202020204" pitchFamily="34" charset="0"/>
              <a:buChar char="•"/>
            </a:pPr>
            <a:r>
              <a:rPr lang="en-US" sz="2400" dirty="0">
                <a:solidFill>
                  <a:srgbClr val="0070C0"/>
                </a:solidFill>
              </a:rPr>
              <a:t>Lignite profits in Greece in 2022</a:t>
            </a:r>
          </a:p>
          <a:p>
            <a:pPr marL="457200" indent="-457200">
              <a:lnSpc>
                <a:spcPct val="150000"/>
              </a:lnSpc>
              <a:buFont typeface="Arial" panose="020B0604020202020204" pitchFamily="34" charset="0"/>
              <a:buChar char="•"/>
            </a:pPr>
            <a:r>
              <a:rPr lang="en-US" sz="2400" dirty="0">
                <a:solidFill>
                  <a:srgbClr val="0070C0"/>
                </a:solidFill>
              </a:rPr>
              <a:t>Key parameters for Regulated Prices after RAE</a:t>
            </a:r>
          </a:p>
          <a:p>
            <a:pPr marL="457200" indent="-457200">
              <a:lnSpc>
                <a:spcPct val="150000"/>
              </a:lnSpc>
              <a:buFont typeface="Arial" panose="020B0604020202020204" pitchFamily="34" charset="0"/>
              <a:buChar char="•"/>
            </a:pPr>
            <a:r>
              <a:rPr lang="en-US" sz="2400" dirty="0">
                <a:solidFill>
                  <a:srgbClr val="0070C0"/>
                </a:solidFill>
              </a:rPr>
              <a:t>The carbon cycle</a:t>
            </a:r>
          </a:p>
          <a:p>
            <a:pPr marL="457200" indent="-457200">
              <a:lnSpc>
                <a:spcPct val="150000"/>
              </a:lnSpc>
              <a:buFont typeface="Arial" panose="020B0604020202020204" pitchFamily="34" charset="0"/>
              <a:buChar char="•"/>
            </a:pPr>
            <a:r>
              <a:rPr lang="en-US" sz="2400" dirty="0">
                <a:solidFill>
                  <a:srgbClr val="0070C0"/>
                </a:solidFill>
              </a:rPr>
              <a:t>Cumulative carbon dioxide emissions</a:t>
            </a:r>
          </a:p>
          <a:p>
            <a:pPr marL="457200" indent="-457200">
              <a:lnSpc>
                <a:spcPct val="150000"/>
              </a:lnSpc>
              <a:buFont typeface="Arial" panose="020B0604020202020204" pitchFamily="34" charset="0"/>
              <a:buChar char="•"/>
            </a:pPr>
            <a:r>
              <a:rPr lang="en-US" sz="2400" dirty="0">
                <a:solidFill>
                  <a:srgbClr val="0070C0"/>
                </a:solidFill>
              </a:rPr>
              <a:t>Global warming and climate change</a:t>
            </a:r>
          </a:p>
          <a:p>
            <a:pPr marL="457200" indent="-457200">
              <a:lnSpc>
                <a:spcPct val="150000"/>
              </a:lnSpc>
              <a:buFont typeface="Arial" panose="020B0604020202020204" pitchFamily="34" charset="0"/>
              <a:buChar char="•"/>
            </a:pPr>
            <a:r>
              <a:rPr lang="en-US" sz="2400" dirty="0">
                <a:solidFill>
                  <a:srgbClr val="0070C0"/>
                </a:solidFill>
              </a:rPr>
              <a:t>Negative emissions</a:t>
            </a:r>
            <a:endParaRPr lang="en-GB" sz="2400" dirty="0"/>
          </a:p>
        </p:txBody>
      </p:sp>
    </p:spTree>
    <p:extLst>
      <p:ext uri="{BB962C8B-B14F-4D97-AF65-F5344CB8AC3E}">
        <p14:creationId xmlns:p14="http://schemas.microsoft.com/office/powerpoint/2010/main" val="2067772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2"/>
          <p:cNvSpPr txBox="1">
            <a:spLocks noChangeArrowheads="1"/>
          </p:cNvSpPr>
          <p:nvPr/>
        </p:nvSpPr>
        <p:spPr bwMode="auto">
          <a:xfrm>
            <a:off x="1536700" y="889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3078" name="TextBox 4"/>
          <p:cNvSpPr txBox="1">
            <a:spLocks noChangeArrowheads="1"/>
          </p:cNvSpPr>
          <p:nvPr/>
        </p:nvSpPr>
        <p:spPr bwMode="auto">
          <a:xfrm>
            <a:off x="1536700" y="377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2400">
              <a:solidFill>
                <a:srgbClr val="0070C0"/>
              </a:solidFill>
            </a:endParaRPr>
          </a:p>
        </p:txBody>
      </p:sp>
      <p:sp>
        <p:nvSpPr>
          <p:cNvPr id="3090" name="TextBox 11"/>
          <p:cNvSpPr txBox="1">
            <a:spLocks noChangeArrowheads="1"/>
          </p:cNvSpPr>
          <p:nvPr/>
        </p:nvSpPr>
        <p:spPr bwMode="auto">
          <a:xfrm>
            <a:off x="1900238" y="3544888"/>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6" name="TextBox 5"/>
          <p:cNvSpPr txBox="1"/>
          <p:nvPr/>
        </p:nvSpPr>
        <p:spPr>
          <a:xfrm>
            <a:off x="732722" y="5033625"/>
            <a:ext cx="11022495" cy="954107"/>
          </a:xfrm>
          <a:prstGeom prst="rect">
            <a:avLst/>
          </a:prstGeom>
          <a:noFill/>
        </p:spPr>
        <p:txBody>
          <a:bodyPr wrap="square" rtlCol="0">
            <a:spAutoFit/>
          </a:bodyPr>
          <a:lstStyle/>
          <a:p>
            <a:r>
              <a:rPr lang="en-US" sz="2800" dirty="0">
                <a:solidFill>
                  <a:srgbClr val="0070C0"/>
                </a:solidFill>
              </a:rPr>
              <a:t>Evolution of the global mean temperature over the period of instrumental observations. Source: IPCC.</a:t>
            </a:r>
          </a:p>
        </p:txBody>
      </p:sp>
      <p:pic>
        <p:nvPicPr>
          <p:cNvPr id="7" name="Picture 6" descr="Chart&#10;&#10;Description automatically generated">
            <a:extLst>
              <a:ext uri="{FF2B5EF4-FFF2-40B4-BE49-F238E27FC236}">
                <a16:creationId xmlns:a16="http://schemas.microsoft.com/office/drawing/2014/main" id="{649A6FBB-273C-B8B4-5A28-6B550EEA19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0564" y="271499"/>
            <a:ext cx="9166810" cy="4514850"/>
          </a:xfrm>
          <a:prstGeom prst="rect">
            <a:avLst/>
          </a:prstGeom>
        </p:spPr>
      </p:pic>
    </p:spTree>
    <p:extLst>
      <p:ext uri="{BB962C8B-B14F-4D97-AF65-F5344CB8AC3E}">
        <p14:creationId xmlns:p14="http://schemas.microsoft.com/office/powerpoint/2010/main" val="54618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2"/>
          <p:cNvSpPr txBox="1">
            <a:spLocks noChangeArrowheads="1"/>
          </p:cNvSpPr>
          <p:nvPr/>
        </p:nvSpPr>
        <p:spPr bwMode="auto">
          <a:xfrm>
            <a:off x="1536700" y="889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3078" name="TextBox 4"/>
          <p:cNvSpPr txBox="1">
            <a:spLocks noChangeArrowheads="1"/>
          </p:cNvSpPr>
          <p:nvPr/>
        </p:nvSpPr>
        <p:spPr bwMode="auto">
          <a:xfrm>
            <a:off x="1536700" y="377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2400">
              <a:solidFill>
                <a:srgbClr val="0070C0"/>
              </a:solidFill>
            </a:endParaRPr>
          </a:p>
        </p:txBody>
      </p:sp>
      <p:sp>
        <p:nvSpPr>
          <p:cNvPr id="3090" name="TextBox 11"/>
          <p:cNvSpPr txBox="1">
            <a:spLocks noChangeArrowheads="1"/>
          </p:cNvSpPr>
          <p:nvPr/>
        </p:nvSpPr>
        <p:spPr bwMode="auto">
          <a:xfrm>
            <a:off x="1900238" y="3544888"/>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6" name="TextBox 5"/>
          <p:cNvSpPr txBox="1"/>
          <p:nvPr/>
        </p:nvSpPr>
        <p:spPr>
          <a:xfrm>
            <a:off x="732722" y="5033625"/>
            <a:ext cx="11022495" cy="954107"/>
          </a:xfrm>
          <a:prstGeom prst="rect">
            <a:avLst/>
          </a:prstGeom>
          <a:noFill/>
        </p:spPr>
        <p:txBody>
          <a:bodyPr wrap="square" rtlCol="0">
            <a:spAutoFit/>
          </a:bodyPr>
          <a:lstStyle/>
          <a:p>
            <a:r>
              <a:rPr lang="en-US" sz="2800" dirty="0">
                <a:solidFill>
                  <a:srgbClr val="0070C0"/>
                </a:solidFill>
              </a:rPr>
              <a:t>Global average temperature anomaly seems to start in 1980, which corresponds to zero anomaly</a:t>
            </a:r>
            <a:r>
              <a:rPr lang="el-GR" sz="2800" dirty="0">
                <a:solidFill>
                  <a:srgbClr val="0070C0"/>
                </a:solidFill>
              </a:rPr>
              <a:t> </a:t>
            </a:r>
            <a:r>
              <a:rPr lang="en-US" sz="2800" dirty="0">
                <a:solidFill>
                  <a:srgbClr val="0070C0"/>
                </a:solidFill>
              </a:rPr>
              <a:t>in this Figure.</a:t>
            </a:r>
            <a:endParaRPr lang="el-GR" sz="2800" dirty="0">
              <a:solidFill>
                <a:srgbClr val="0070C0"/>
              </a:solidFill>
            </a:endParaRPr>
          </a:p>
        </p:txBody>
      </p:sp>
      <p:pic>
        <p:nvPicPr>
          <p:cNvPr id="2" name="Picture 1" descr="Chart, line chart&#10;&#10;Description automatically generated">
            <a:extLst>
              <a:ext uri="{FF2B5EF4-FFF2-40B4-BE49-F238E27FC236}">
                <a16:creationId xmlns:a16="http://schemas.microsoft.com/office/drawing/2014/main" id="{002B162B-25C9-39F2-967F-BEE1A347FE3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6209" y="377825"/>
            <a:ext cx="5943600" cy="4195445"/>
          </a:xfrm>
          <a:prstGeom prst="rect">
            <a:avLst/>
          </a:prstGeom>
          <a:noFill/>
          <a:ln>
            <a:noFill/>
          </a:ln>
        </p:spPr>
      </p:pic>
    </p:spTree>
    <p:extLst>
      <p:ext uri="{BB962C8B-B14F-4D97-AF65-F5344CB8AC3E}">
        <p14:creationId xmlns:p14="http://schemas.microsoft.com/office/powerpoint/2010/main" val="2575199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dirty="0"/>
          </a:p>
        </p:txBody>
      </p:sp>
      <p:sp>
        <p:nvSpPr>
          <p:cNvPr id="3077" name="TextBox 2"/>
          <p:cNvSpPr txBox="1">
            <a:spLocks noChangeArrowheads="1"/>
          </p:cNvSpPr>
          <p:nvPr/>
        </p:nvSpPr>
        <p:spPr bwMode="auto">
          <a:xfrm>
            <a:off x="1536700" y="889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3078" name="TextBox 4"/>
          <p:cNvSpPr txBox="1">
            <a:spLocks noChangeArrowheads="1"/>
          </p:cNvSpPr>
          <p:nvPr/>
        </p:nvSpPr>
        <p:spPr bwMode="auto">
          <a:xfrm>
            <a:off x="1536700" y="377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2400">
              <a:solidFill>
                <a:srgbClr val="0070C0"/>
              </a:solidFill>
            </a:endParaRPr>
          </a:p>
        </p:txBody>
      </p:sp>
      <p:sp>
        <p:nvSpPr>
          <p:cNvPr id="3090" name="TextBox 11"/>
          <p:cNvSpPr txBox="1">
            <a:spLocks noChangeArrowheads="1"/>
          </p:cNvSpPr>
          <p:nvPr/>
        </p:nvSpPr>
        <p:spPr bwMode="auto">
          <a:xfrm>
            <a:off x="1900238" y="3544888"/>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8" name="TextBox 7"/>
          <p:cNvSpPr txBox="1"/>
          <p:nvPr/>
        </p:nvSpPr>
        <p:spPr>
          <a:xfrm>
            <a:off x="617490" y="7588686"/>
            <a:ext cx="11315224" cy="523220"/>
          </a:xfrm>
          <a:prstGeom prst="rect">
            <a:avLst/>
          </a:prstGeom>
          <a:noFill/>
        </p:spPr>
        <p:txBody>
          <a:bodyPr wrap="square" rtlCol="0">
            <a:spAutoFit/>
          </a:bodyPr>
          <a:lstStyle/>
          <a:p>
            <a:r>
              <a:rPr lang="en-US" sz="2800" dirty="0">
                <a:solidFill>
                  <a:schemeClr val="accent1">
                    <a:lumMod val="75000"/>
                  </a:schemeClr>
                </a:solidFill>
              </a:rPr>
              <a:t>The increasing trend of the Keeling curve and the monthly seasonal changes.</a:t>
            </a:r>
          </a:p>
        </p:txBody>
      </p:sp>
      <p:pic>
        <p:nvPicPr>
          <p:cNvPr id="6" name="Picture 5" descr="Chart, line chart&#10;&#10;Description automatically generated">
            <a:extLst>
              <a:ext uri="{FF2B5EF4-FFF2-40B4-BE49-F238E27FC236}">
                <a16:creationId xmlns:a16="http://schemas.microsoft.com/office/drawing/2014/main" id="{2F274B82-2769-ED2F-88A4-0B209F30A1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6725" y="87403"/>
            <a:ext cx="6770872" cy="6770872"/>
          </a:xfrm>
          <a:prstGeom prst="rect">
            <a:avLst/>
          </a:prstGeom>
          <a:noFill/>
          <a:ln>
            <a:noFill/>
          </a:ln>
        </p:spPr>
      </p:pic>
    </p:spTree>
    <p:extLst>
      <p:ext uri="{BB962C8B-B14F-4D97-AF65-F5344CB8AC3E}">
        <p14:creationId xmlns:p14="http://schemas.microsoft.com/office/powerpoint/2010/main" val="922243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dirty="0"/>
          </a:p>
        </p:txBody>
      </p:sp>
      <p:sp>
        <p:nvSpPr>
          <p:cNvPr id="3077" name="TextBox 2"/>
          <p:cNvSpPr txBox="1">
            <a:spLocks noChangeArrowheads="1"/>
          </p:cNvSpPr>
          <p:nvPr/>
        </p:nvSpPr>
        <p:spPr bwMode="auto">
          <a:xfrm>
            <a:off x="1536700" y="889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3078" name="TextBox 4"/>
          <p:cNvSpPr txBox="1">
            <a:spLocks noChangeArrowheads="1"/>
          </p:cNvSpPr>
          <p:nvPr/>
        </p:nvSpPr>
        <p:spPr bwMode="auto">
          <a:xfrm>
            <a:off x="1536700" y="377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2400">
              <a:solidFill>
                <a:srgbClr val="0070C0"/>
              </a:solidFill>
            </a:endParaRPr>
          </a:p>
        </p:txBody>
      </p:sp>
      <p:sp>
        <p:nvSpPr>
          <p:cNvPr id="3090" name="TextBox 11"/>
          <p:cNvSpPr txBox="1">
            <a:spLocks noChangeArrowheads="1"/>
          </p:cNvSpPr>
          <p:nvPr/>
        </p:nvSpPr>
        <p:spPr bwMode="auto">
          <a:xfrm>
            <a:off x="1900238" y="3544888"/>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pic>
        <p:nvPicPr>
          <p:cNvPr id="2" name="Picture 1" descr="Chart, line chart&#10;&#10;Description automatically generated">
            <a:extLst>
              <a:ext uri="{FF2B5EF4-FFF2-40B4-BE49-F238E27FC236}">
                <a16:creationId xmlns:a16="http://schemas.microsoft.com/office/drawing/2014/main" id="{8DAA7058-EB71-AA6D-0C5F-5DDFD4DB2551}"/>
              </a:ext>
            </a:extLst>
          </p:cNvPr>
          <p:cNvPicPr>
            <a:picLocks noChangeAspect="1"/>
          </p:cNvPicPr>
          <p:nvPr/>
        </p:nvPicPr>
        <p:blipFill>
          <a:blip r:embed="rId2"/>
          <a:stretch>
            <a:fillRect/>
          </a:stretch>
        </p:blipFill>
        <p:spPr>
          <a:xfrm>
            <a:off x="2226365" y="158875"/>
            <a:ext cx="7692337" cy="6580400"/>
          </a:xfrm>
          <a:prstGeom prst="rect">
            <a:avLst/>
          </a:prstGeom>
        </p:spPr>
      </p:pic>
    </p:spTree>
    <p:extLst>
      <p:ext uri="{BB962C8B-B14F-4D97-AF65-F5344CB8AC3E}">
        <p14:creationId xmlns:p14="http://schemas.microsoft.com/office/powerpoint/2010/main" val="781545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581"/>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dirty="0"/>
          </a:p>
        </p:txBody>
      </p:sp>
      <p:sp>
        <p:nvSpPr>
          <p:cNvPr id="3077" name="TextBox 2"/>
          <p:cNvSpPr txBox="1">
            <a:spLocks noChangeArrowheads="1"/>
          </p:cNvSpPr>
          <p:nvPr/>
        </p:nvSpPr>
        <p:spPr bwMode="auto">
          <a:xfrm>
            <a:off x="1536700" y="889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3078" name="TextBox 4"/>
          <p:cNvSpPr txBox="1">
            <a:spLocks noChangeArrowheads="1"/>
          </p:cNvSpPr>
          <p:nvPr/>
        </p:nvSpPr>
        <p:spPr bwMode="auto">
          <a:xfrm>
            <a:off x="1536700" y="377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2400">
              <a:solidFill>
                <a:srgbClr val="0070C0"/>
              </a:solidFill>
            </a:endParaRPr>
          </a:p>
        </p:txBody>
      </p:sp>
      <p:sp>
        <p:nvSpPr>
          <p:cNvPr id="3090" name="TextBox 11"/>
          <p:cNvSpPr txBox="1">
            <a:spLocks noChangeArrowheads="1"/>
          </p:cNvSpPr>
          <p:nvPr/>
        </p:nvSpPr>
        <p:spPr bwMode="auto">
          <a:xfrm>
            <a:off x="1900238" y="3544888"/>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6" name="TextBox 5"/>
          <p:cNvSpPr txBox="1"/>
          <p:nvPr/>
        </p:nvSpPr>
        <p:spPr>
          <a:xfrm>
            <a:off x="732721" y="5657429"/>
            <a:ext cx="11022495" cy="1077218"/>
          </a:xfrm>
          <a:prstGeom prst="rect">
            <a:avLst/>
          </a:prstGeom>
          <a:noFill/>
        </p:spPr>
        <p:txBody>
          <a:bodyPr wrap="square" rtlCol="0">
            <a:spAutoFit/>
          </a:bodyPr>
          <a:lstStyle/>
          <a:p>
            <a:r>
              <a:rPr lang="en-US" sz="3200" dirty="0">
                <a:solidFill>
                  <a:srgbClr val="0070C0"/>
                </a:solidFill>
              </a:rPr>
              <a:t>Compiled observations of atmospheric CO2 concentrations (ppm) (O’Connor 2020)</a:t>
            </a:r>
            <a:endParaRPr lang="en-US" sz="2800" dirty="0">
              <a:solidFill>
                <a:srgbClr val="0070C0"/>
              </a:solidFill>
            </a:endParaRPr>
          </a:p>
        </p:txBody>
      </p:sp>
      <p:pic>
        <p:nvPicPr>
          <p:cNvPr id="3" name="Picture 2" descr="Chart, scatter chart&#10;&#10;Description automatically generated">
            <a:extLst>
              <a:ext uri="{FF2B5EF4-FFF2-40B4-BE49-F238E27FC236}">
                <a16:creationId xmlns:a16="http://schemas.microsoft.com/office/drawing/2014/main" id="{7C1C6C8A-74B5-444B-CFC2-F28234A67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859" y="122274"/>
            <a:ext cx="8647551" cy="5183911"/>
          </a:xfrm>
          <a:prstGeom prst="rect">
            <a:avLst/>
          </a:prstGeom>
        </p:spPr>
      </p:pic>
    </p:spTree>
    <p:extLst>
      <p:ext uri="{BB962C8B-B14F-4D97-AF65-F5344CB8AC3E}">
        <p14:creationId xmlns:p14="http://schemas.microsoft.com/office/powerpoint/2010/main" val="2517599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176"/>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l-GR" dirty="0"/>
          </a:p>
        </p:txBody>
      </p:sp>
      <p:sp>
        <p:nvSpPr>
          <p:cNvPr id="3077" name="TextBox 2"/>
          <p:cNvSpPr txBox="1">
            <a:spLocks noChangeArrowheads="1"/>
          </p:cNvSpPr>
          <p:nvPr/>
        </p:nvSpPr>
        <p:spPr bwMode="auto">
          <a:xfrm>
            <a:off x="1536700" y="889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3078" name="TextBox 4"/>
          <p:cNvSpPr txBox="1">
            <a:spLocks noChangeArrowheads="1"/>
          </p:cNvSpPr>
          <p:nvPr/>
        </p:nvSpPr>
        <p:spPr bwMode="auto">
          <a:xfrm>
            <a:off x="1536700" y="377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2400">
              <a:solidFill>
                <a:srgbClr val="0070C0"/>
              </a:solidFill>
            </a:endParaRPr>
          </a:p>
        </p:txBody>
      </p:sp>
      <p:sp>
        <p:nvSpPr>
          <p:cNvPr id="3090" name="TextBox 11"/>
          <p:cNvSpPr txBox="1">
            <a:spLocks noChangeArrowheads="1"/>
          </p:cNvSpPr>
          <p:nvPr/>
        </p:nvSpPr>
        <p:spPr bwMode="auto">
          <a:xfrm>
            <a:off x="1900238" y="3544888"/>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pic>
        <p:nvPicPr>
          <p:cNvPr id="3" name="Picture 2" descr="Diagram&#10;&#10;Description automatically generated">
            <a:extLst>
              <a:ext uri="{FF2B5EF4-FFF2-40B4-BE49-F238E27FC236}">
                <a16:creationId xmlns:a16="http://schemas.microsoft.com/office/drawing/2014/main" id="{388048CB-DDA3-0B10-6D34-6C51AC5468FF}"/>
              </a:ext>
            </a:extLst>
          </p:cNvPr>
          <p:cNvPicPr>
            <a:picLocks noChangeAspect="1"/>
          </p:cNvPicPr>
          <p:nvPr/>
        </p:nvPicPr>
        <p:blipFill>
          <a:blip r:embed="rId2"/>
          <a:stretch>
            <a:fillRect/>
          </a:stretch>
        </p:blipFill>
        <p:spPr>
          <a:xfrm>
            <a:off x="586819" y="512663"/>
            <a:ext cx="10407246" cy="6196536"/>
          </a:xfrm>
          <a:prstGeom prst="rect">
            <a:avLst/>
          </a:prstGeom>
        </p:spPr>
      </p:pic>
      <p:sp>
        <p:nvSpPr>
          <p:cNvPr id="7" name="TextBox 6">
            <a:extLst>
              <a:ext uri="{FF2B5EF4-FFF2-40B4-BE49-F238E27FC236}">
                <a16:creationId xmlns:a16="http://schemas.microsoft.com/office/drawing/2014/main" id="{D6158413-911F-B54D-BA7C-BA92E310E5D0}"/>
              </a:ext>
            </a:extLst>
          </p:cNvPr>
          <p:cNvSpPr txBox="1"/>
          <p:nvPr/>
        </p:nvSpPr>
        <p:spPr>
          <a:xfrm>
            <a:off x="1923256" y="255013"/>
            <a:ext cx="7392618" cy="584775"/>
          </a:xfrm>
          <a:prstGeom prst="rect">
            <a:avLst/>
          </a:prstGeom>
          <a:noFill/>
        </p:spPr>
        <p:txBody>
          <a:bodyPr wrap="square" rtlCol="0">
            <a:spAutoFit/>
          </a:bodyPr>
          <a:lstStyle/>
          <a:p>
            <a:r>
              <a:rPr lang="en-GB" sz="3200" dirty="0">
                <a:solidFill>
                  <a:srgbClr val="0070C0"/>
                </a:solidFill>
                <a:effectLst/>
                <a:latin typeface="Times New Roman" panose="02020603050405020304" pitchFamily="18" charset="0"/>
                <a:ea typeface="Calibri" panose="020F0502020204030204" pitchFamily="34" charset="0"/>
              </a:rPr>
              <a:t>Practices for generating negative emissions </a:t>
            </a:r>
            <a:endParaRPr lang="en-GB" sz="3200" dirty="0">
              <a:solidFill>
                <a:srgbClr val="0070C0"/>
              </a:solidFill>
            </a:endParaRPr>
          </a:p>
        </p:txBody>
      </p:sp>
    </p:spTree>
    <p:extLst>
      <p:ext uri="{BB962C8B-B14F-4D97-AF65-F5344CB8AC3E}">
        <p14:creationId xmlns:p14="http://schemas.microsoft.com/office/powerpoint/2010/main" val="1924112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dirty="0"/>
          </a:p>
        </p:txBody>
      </p:sp>
      <p:sp>
        <p:nvSpPr>
          <p:cNvPr id="3077" name="TextBox 2"/>
          <p:cNvSpPr txBox="1">
            <a:spLocks noChangeArrowheads="1"/>
          </p:cNvSpPr>
          <p:nvPr/>
        </p:nvSpPr>
        <p:spPr bwMode="auto">
          <a:xfrm>
            <a:off x="1536700" y="889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3078" name="TextBox 4"/>
          <p:cNvSpPr txBox="1">
            <a:spLocks noChangeArrowheads="1"/>
          </p:cNvSpPr>
          <p:nvPr/>
        </p:nvSpPr>
        <p:spPr bwMode="auto">
          <a:xfrm>
            <a:off x="1536700" y="377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2400">
              <a:solidFill>
                <a:srgbClr val="0070C0"/>
              </a:solidFill>
            </a:endParaRPr>
          </a:p>
        </p:txBody>
      </p:sp>
      <p:sp>
        <p:nvSpPr>
          <p:cNvPr id="3090" name="TextBox 11"/>
          <p:cNvSpPr txBox="1">
            <a:spLocks noChangeArrowheads="1"/>
          </p:cNvSpPr>
          <p:nvPr/>
        </p:nvSpPr>
        <p:spPr bwMode="auto">
          <a:xfrm>
            <a:off x="1900238" y="3544888"/>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2" name="TextBox 1"/>
          <p:cNvSpPr txBox="1"/>
          <p:nvPr/>
        </p:nvSpPr>
        <p:spPr>
          <a:xfrm>
            <a:off x="4141470" y="3160167"/>
            <a:ext cx="3909060" cy="769441"/>
          </a:xfrm>
          <a:prstGeom prst="rect">
            <a:avLst/>
          </a:prstGeom>
          <a:noFill/>
        </p:spPr>
        <p:txBody>
          <a:bodyPr wrap="square" rtlCol="0">
            <a:spAutoFit/>
          </a:bodyPr>
          <a:lstStyle/>
          <a:p>
            <a:r>
              <a:rPr lang="en-US" sz="4400" dirty="0">
                <a:solidFill>
                  <a:srgbClr val="0070C0"/>
                </a:solidFill>
              </a:rPr>
              <a:t>Thank you</a:t>
            </a:r>
          </a:p>
        </p:txBody>
      </p:sp>
    </p:spTree>
    <p:extLst>
      <p:ext uri="{BB962C8B-B14F-4D97-AF65-F5344CB8AC3E}">
        <p14:creationId xmlns:p14="http://schemas.microsoft.com/office/powerpoint/2010/main" val="95593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8519"/>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dirty="0"/>
          </a:p>
        </p:txBody>
      </p:sp>
      <p:sp>
        <p:nvSpPr>
          <p:cNvPr id="3077" name="TextBox 2"/>
          <p:cNvSpPr txBox="1">
            <a:spLocks noChangeArrowheads="1"/>
          </p:cNvSpPr>
          <p:nvPr/>
        </p:nvSpPr>
        <p:spPr bwMode="auto">
          <a:xfrm>
            <a:off x="1536700" y="889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3078" name="TextBox 4"/>
          <p:cNvSpPr txBox="1">
            <a:spLocks noChangeArrowheads="1"/>
          </p:cNvSpPr>
          <p:nvPr/>
        </p:nvSpPr>
        <p:spPr bwMode="auto">
          <a:xfrm>
            <a:off x="1536700" y="377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2400">
              <a:solidFill>
                <a:srgbClr val="0070C0"/>
              </a:solidFill>
            </a:endParaRPr>
          </a:p>
        </p:txBody>
      </p:sp>
      <p:sp>
        <p:nvSpPr>
          <p:cNvPr id="3090" name="TextBox 11"/>
          <p:cNvSpPr txBox="1">
            <a:spLocks noChangeArrowheads="1"/>
          </p:cNvSpPr>
          <p:nvPr/>
        </p:nvSpPr>
        <p:spPr bwMode="auto">
          <a:xfrm>
            <a:off x="1900238" y="3544888"/>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3" name="Rectangle 2">
            <a:extLst>
              <a:ext uri="{FF2B5EF4-FFF2-40B4-BE49-F238E27FC236}">
                <a16:creationId xmlns:a16="http://schemas.microsoft.com/office/drawing/2014/main" id="{94DF4DF0-7140-1288-75BD-7199FFAF6686}"/>
              </a:ext>
            </a:extLst>
          </p:cNvPr>
          <p:cNvSpPr>
            <a:spLocks noChangeArrowheads="1"/>
          </p:cNvSpPr>
          <p:nvPr/>
        </p:nvSpPr>
        <p:spPr bwMode="auto">
          <a:xfrm>
            <a:off x="3257550" y="708819"/>
            <a:ext cx="45111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The global CO2 budget</a:t>
            </a:r>
            <a:endParaRPr kumimoji="0" lang="en-GB" altLang="en-US" sz="3200" b="0" i="0" u="none" strike="noStrike" cap="none" normalizeH="0" baseline="0" dirty="0">
              <a:ln>
                <a:noFill/>
              </a:ln>
              <a:solidFill>
                <a:schemeClr val="tx1"/>
              </a:solidFill>
              <a:effectLst/>
              <a:latin typeface="Arial" panose="020B0604020202020204" pitchFamily="34" charset="0"/>
            </a:endParaRPr>
          </a:p>
        </p:txBody>
      </p:sp>
      <p:pic>
        <p:nvPicPr>
          <p:cNvPr id="1025" name="Picture 5">
            <a:extLst>
              <a:ext uri="{FF2B5EF4-FFF2-40B4-BE49-F238E27FC236}">
                <a16:creationId xmlns:a16="http://schemas.microsoft.com/office/drawing/2014/main" id="{E11C1378-3F22-69B8-CC7F-2C159F15B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80" y="2130932"/>
            <a:ext cx="11952840" cy="51782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2932FE1E-0A6C-9236-634B-2DE90F60FCE6}"/>
              </a:ext>
            </a:extLst>
          </p:cNvPr>
          <p:cNvSpPr>
            <a:spLocks noChangeArrowheads="1"/>
          </p:cNvSpPr>
          <p:nvPr/>
        </p:nvSpPr>
        <p:spPr bwMode="auto">
          <a:xfrm>
            <a:off x="-327992" y="33004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TextBox 6">
            <a:extLst>
              <a:ext uri="{FF2B5EF4-FFF2-40B4-BE49-F238E27FC236}">
                <a16:creationId xmlns:a16="http://schemas.microsoft.com/office/drawing/2014/main" id="{73E5F9C8-8C9A-68B7-6B3D-CF690FB816F3}"/>
              </a:ext>
            </a:extLst>
          </p:cNvPr>
          <p:cNvSpPr txBox="1"/>
          <p:nvPr/>
        </p:nvSpPr>
        <p:spPr>
          <a:xfrm>
            <a:off x="860626" y="1455093"/>
            <a:ext cx="11744427" cy="461665"/>
          </a:xfrm>
          <a:prstGeom prst="rect">
            <a:avLst/>
          </a:prstGeom>
          <a:noFill/>
        </p:spPr>
        <p:txBody>
          <a:bodyPr wrap="square" rtlCol="0">
            <a:spAutoFit/>
          </a:bodyPr>
          <a:lstStyle/>
          <a:p>
            <a:r>
              <a:rPr lang="en-US" sz="2400" dirty="0">
                <a:solidFill>
                  <a:srgbClr val="0070C0"/>
                </a:solidFill>
              </a:rPr>
              <a:t>Sixth Assessment Report of the Intergovernmental Panel on Climate Change, 2021</a:t>
            </a:r>
            <a:endParaRPr lang="en-GB" sz="2400" dirty="0">
              <a:solidFill>
                <a:srgbClr val="0070C0"/>
              </a:solidFill>
            </a:endParaRPr>
          </a:p>
        </p:txBody>
      </p:sp>
    </p:spTree>
    <p:extLst>
      <p:ext uri="{BB962C8B-B14F-4D97-AF65-F5344CB8AC3E}">
        <p14:creationId xmlns:p14="http://schemas.microsoft.com/office/powerpoint/2010/main" val="857031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dirty="0"/>
          </a:p>
        </p:txBody>
      </p:sp>
      <p:sp>
        <p:nvSpPr>
          <p:cNvPr id="3077" name="TextBox 2"/>
          <p:cNvSpPr txBox="1">
            <a:spLocks noChangeArrowheads="1"/>
          </p:cNvSpPr>
          <p:nvPr/>
        </p:nvSpPr>
        <p:spPr bwMode="auto">
          <a:xfrm>
            <a:off x="1536700" y="889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3078" name="TextBox 4"/>
          <p:cNvSpPr txBox="1">
            <a:spLocks noChangeArrowheads="1"/>
          </p:cNvSpPr>
          <p:nvPr/>
        </p:nvSpPr>
        <p:spPr bwMode="auto">
          <a:xfrm>
            <a:off x="1536700" y="377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2400">
              <a:solidFill>
                <a:srgbClr val="0070C0"/>
              </a:solidFill>
            </a:endParaRPr>
          </a:p>
        </p:txBody>
      </p:sp>
      <p:sp>
        <p:nvSpPr>
          <p:cNvPr id="3090" name="TextBox 11"/>
          <p:cNvSpPr txBox="1">
            <a:spLocks noChangeArrowheads="1"/>
          </p:cNvSpPr>
          <p:nvPr/>
        </p:nvSpPr>
        <p:spPr bwMode="auto">
          <a:xfrm>
            <a:off x="1900238" y="3544888"/>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pic>
        <p:nvPicPr>
          <p:cNvPr id="5" name="Picture 4" descr="Diagram&#10;&#10;Description automatically generated">
            <a:extLst>
              <a:ext uri="{FF2B5EF4-FFF2-40B4-BE49-F238E27FC236}">
                <a16:creationId xmlns:a16="http://schemas.microsoft.com/office/drawing/2014/main" id="{AB2FDB06-AB4A-8AD8-3159-6D96CA30A916}"/>
              </a:ext>
            </a:extLst>
          </p:cNvPr>
          <p:cNvPicPr>
            <a:picLocks noChangeAspect="1"/>
          </p:cNvPicPr>
          <p:nvPr/>
        </p:nvPicPr>
        <p:blipFill>
          <a:blip r:embed="rId2"/>
          <a:stretch>
            <a:fillRect/>
          </a:stretch>
        </p:blipFill>
        <p:spPr>
          <a:xfrm rot="5400000">
            <a:off x="2801429" y="-1519546"/>
            <a:ext cx="6591634" cy="9895431"/>
          </a:xfrm>
          <a:prstGeom prst="rect">
            <a:avLst/>
          </a:prstGeom>
        </p:spPr>
      </p:pic>
    </p:spTree>
    <p:extLst>
      <p:ext uri="{BB962C8B-B14F-4D97-AF65-F5344CB8AC3E}">
        <p14:creationId xmlns:p14="http://schemas.microsoft.com/office/powerpoint/2010/main" val="1848294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99"/>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dirty="0"/>
          </a:p>
        </p:txBody>
      </p:sp>
      <p:sp>
        <p:nvSpPr>
          <p:cNvPr id="3077" name="TextBox 2"/>
          <p:cNvSpPr txBox="1">
            <a:spLocks noChangeArrowheads="1"/>
          </p:cNvSpPr>
          <p:nvPr/>
        </p:nvSpPr>
        <p:spPr bwMode="auto">
          <a:xfrm>
            <a:off x="1536700" y="889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3078" name="TextBox 4"/>
          <p:cNvSpPr txBox="1">
            <a:spLocks noChangeArrowheads="1"/>
          </p:cNvSpPr>
          <p:nvPr/>
        </p:nvSpPr>
        <p:spPr bwMode="auto">
          <a:xfrm>
            <a:off x="1536700" y="377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2400">
              <a:solidFill>
                <a:srgbClr val="0070C0"/>
              </a:solidFill>
            </a:endParaRPr>
          </a:p>
        </p:txBody>
      </p:sp>
      <p:sp>
        <p:nvSpPr>
          <p:cNvPr id="3090" name="TextBox 11"/>
          <p:cNvSpPr txBox="1">
            <a:spLocks noChangeArrowheads="1"/>
          </p:cNvSpPr>
          <p:nvPr/>
        </p:nvSpPr>
        <p:spPr bwMode="auto">
          <a:xfrm>
            <a:off x="1900238" y="3544888"/>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pic>
        <p:nvPicPr>
          <p:cNvPr id="3" name="Picture 2" descr="Graphical user interface, text, application, email&#10;&#10;Description automatically generated">
            <a:extLst>
              <a:ext uri="{FF2B5EF4-FFF2-40B4-BE49-F238E27FC236}">
                <a16:creationId xmlns:a16="http://schemas.microsoft.com/office/drawing/2014/main" id="{1749A630-23C5-22C0-BB6A-E8A028D0D4B1}"/>
              </a:ext>
            </a:extLst>
          </p:cNvPr>
          <p:cNvPicPr>
            <a:picLocks noChangeAspect="1"/>
          </p:cNvPicPr>
          <p:nvPr/>
        </p:nvPicPr>
        <p:blipFill>
          <a:blip r:embed="rId2"/>
          <a:stretch>
            <a:fillRect/>
          </a:stretch>
        </p:blipFill>
        <p:spPr>
          <a:xfrm>
            <a:off x="2103474" y="0"/>
            <a:ext cx="7597037" cy="5623106"/>
          </a:xfrm>
          <a:prstGeom prst="rect">
            <a:avLst/>
          </a:prstGeom>
        </p:spPr>
      </p:pic>
      <p:sp>
        <p:nvSpPr>
          <p:cNvPr id="5" name="TextBox 4">
            <a:extLst>
              <a:ext uri="{FF2B5EF4-FFF2-40B4-BE49-F238E27FC236}">
                <a16:creationId xmlns:a16="http://schemas.microsoft.com/office/drawing/2014/main" id="{04A760D4-6970-B234-6B92-72CA6476C92A}"/>
              </a:ext>
            </a:extLst>
          </p:cNvPr>
          <p:cNvSpPr txBox="1"/>
          <p:nvPr/>
        </p:nvSpPr>
        <p:spPr>
          <a:xfrm>
            <a:off x="733645" y="5719388"/>
            <a:ext cx="11600121" cy="954107"/>
          </a:xfrm>
          <a:prstGeom prst="rect">
            <a:avLst/>
          </a:prstGeom>
          <a:noFill/>
        </p:spPr>
        <p:txBody>
          <a:bodyPr wrap="square" rtlCol="0">
            <a:spAutoFit/>
          </a:bodyPr>
          <a:lstStyle/>
          <a:p>
            <a:r>
              <a:rPr lang="en-GB" sz="2800" b="0" i="0" dirty="0">
                <a:solidFill>
                  <a:srgbClr val="0070C0"/>
                </a:solidFill>
                <a:effectLst/>
                <a:latin typeface="ElsevierGulliver"/>
              </a:rPr>
              <a:t>….. their addition to the marine diesel fuel improved the particulate matter, unburned hydrocarbons, nitrogen oxide and carbon monoxide emissions</a:t>
            </a:r>
            <a:r>
              <a:rPr lang="en-GB" b="0" i="0" dirty="0">
                <a:solidFill>
                  <a:srgbClr val="0070C0"/>
                </a:solidFill>
                <a:effectLst/>
                <a:latin typeface="ElsevierGulliver"/>
              </a:rPr>
              <a:t>.</a:t>
            </a:r>
            <a:endParaRPr lang="en-GB" dirty="0">
              <a:solidFill>
                <a:srgbClr val="0070C0"/>
              </a:solidFill>
            </a:endParaRPr>
          </a:p>
        </p:txBody>
      </p:sp>
    </p:spTree>
    <p:extLst>
      <p:ext uri="{BB962C8B-B14F-4D97-AF65-F5344CB8AC3E}">
        <p14:creationId xmlns:p14="http://schemas.microsoft.com/office/powerpoint/2010/main" val="3533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5" name="TextBox 4"/>
          <p:cNvSpPr txBox="1"/>
          <p:nvPr/>
        </p:nvSpPr>
        <p:spPr>
          <a:xfrm>
            <a:off x="1421297" y="5662460"/>
            <a:ext cx="9553939" cy="954107"/>
          </a:xfrm>
          <a:prstGeom prst="rect">
            <a:avLst/>
          </a:prstGeom>
          <a:noFill/>
        </p:spPr>
        <p:txBody>
          <a:bodyPr wrap="square" rtlCol="0">
            <a:spAutoFit/>
          </a:bodyPr>
          <a:lstStyle/>
          <a:p>
            <a:r>
              <a:rPr lang="en-US" sz="2800" dirty="0">
                <a:solidFill>
                  <a:srgbClr val="0070C0"/>
                </a:solidFill>
              </a:rPr>
              <a:t>Figure 1. Regulated Producer Revenue Prices (RPRP) depending on the fuel and type of power station.</a:t>
            </a:r>
          </a:p>
        </p:txBody>
      </p:sp>
      <p:graphicFrame>
        <p:nvGraphicFramePr>
          <p:cNvPr id="6" name="Chart 5">
            <a:extLst>
              <a:ext uri="{FF2B5EF4-FFF2-40B4-BE49-F238E27FC236}">
                <a16:creationId xmlns:a16="http://schemas.microsoft.com/office/drawing/2014/main" id="{4E94CCE3-2397-D97E-320C-B0864F507068}"/>
              </a:ext>
            </a:extLst>
          </p:cNvPr>
          <p:cNvGraphicFramePr/>
          <p:nvPr>
            <p:extLst>
              <p:ext uri="{D42A27DB-BD31-4B8C-83A1-F6EECF244321}">
                <p14:modId xmlns:p14="http://schemas.microsoft.com/office/powerpoint/2010/main" val="247241866"/>
              </p:ext>
            </p:extLst>
          </p:nvPr>
        </p:nvGraphicFramePr>
        <p:xfrm>
          <a:off x="1421297" y="225756"/>
          <a:ext cx="8975035" cy="52109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3799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dirty="0"/>
          </a:p>
        </p:txBody>
      </p:sp>
      <p:sp>
        <p:nvSpPr>
          <p:cNvPr id="3077" name="TextBox 2"/>
          <p:cNvSpPr txBox="1">
            <a:spLocks noChangeArrowheads="1"/>
          </p:cNvSpPr>
          <p:nvPr/>
        </p:nvSpPr>
        <p:spPr bwMode="auto">
          <a:xfrm>
            <a:off x="1536700" y="889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3078" name="TextBox 4"/>
          <p:cNvSpPr txBox="1">
            <a:spLocks noChangeArrowheads="1"/>
          </p:cNvSpPr>
          <p:nvPr/>
        </p:nvSpPr>
        <p:spPr bwMode="auto">
          <a:xfrm>
            <a:off x="1536700" y="377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2400">
              <a:solidFill>
                <a:srgbClr val="0070C0"/>
              </a:solidFill>
            </a:endParaRPr>
          </a:p>
        </p:txBody>
      </p:sp>
      <p:sp>
        <p:nvSpPr>
          <p:cNvPr id="3090" name="TextBox 11"/>
          <p:cNvSpPr txBox="1">
            <a:spLocks noChangeArrowheads="1"/>
          </p:cNvSpPr>
          <p:nvPr/>
        </p:nvSpPr>
        <p:spPr bwMode="auto">
          <a:xfrm>
            <a:off x="1900238" y="3544888"/>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pic>
        <p:nvPicPr>
          <p:cNvPr id="5" name="Picture 4">
            <a:extLst>
              <a:ext uri="{FF2B5EF4-FFF2-40B4-BE49-F238E27FC236}">
                <a16:creationId xmlns:a16="http://schemas.microsoft.com/office/drawing/2014/main" id="{FF89D5E0-DE48-9055-9307-4694E82FDF41}"/>
              </a:ext>
            </a:extLst>
          </p:cNvPr>
          <p:cNvPicPr>
            <a:picLocks noChangeAspect="1"/>
          </p:cNvPicPr>
          <p:nvPr/>
        </p:nvPicPr>
        <p:blipFill>
          <a:blip r:embed="rId2"/>
          <a:stretch>
            <a:fillRect/>
          </a:stretch>
        </p:blipFill>
        <p:spPr>
          <a:xfrm>
            <a:off x="60982" y="180754"/>
            <a:ext cx="12131018" cy="6529316"/>
          </a:xfrm>
          <a:prstGeom prst="rect">
            <a:avLst/>
          </a:prstGeom>
        </p:spPr>
      </p:pic>
    </p:spTree>
    <p:extLst>
      <p:ext uri="{BB962C8B-B14F-4D97-AF65-F5344CB8AC3E}">
        <p14:creationId xmlns:p14="http://schemas.microsoft.com/office/powerpoint/2010/main" val="3669704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88"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dirty="0"/>
          </a:p>
        </p:txBody>
      </p:sp>
      <p:sp>
        <p:nvSpPr>
          <p:cNvPr id="3077" name="TextBox 2"/>
          <p:cNvSpPr txBox="1">
            <a:spLocks noChangeArrowheads="1"/>
          </p:cNvSpPr>
          <p:nvPr/>
        </p:nvSpPr>
        <p:spPr bwMode="auto">
          <a:xfrm>
            <a:off x="1536700" y="889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3078" name="TextBox 4"/>
          <p:cNvSpPr txBox="1">
            <a:spLocks noChangeArrowheads="1"/>
          </p:cNvSpPr>
          <p:nvPr/>
        </p:nvSpPr>
        <p:spPr bwMode="auto">
          <a:xfrm>
            <a:off x="1536700" y="377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2400">
              <a:solidFill>
                <a:srgbClr val="0070C0"/>
              </a:solidFill>
            </a:endParaRPr>
          </a:p>
        </p:txBody>
      </p:sp>
      <p:sp>
        <p:nvSpPr>
          <p:cNvPr id="3090" name="TextBox 11"/>
          <p:cNvSpPr txBox="1">
            <a:spLocks noChangeArrowheads="1"/>
          </p:cNvSpPr>
          <p:nvPr/>
        </p:nvSpPr>
        <p:spPr bwMode="auto">
          <a:xfrm>
            <a:off x="1900238" y="3544888"/>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pic>
        <p:nvPicPr>
          <p:cNvPr id="3" name="Picture 2" descr="A field of sunflowers&#10;&#10;Description automatically generated">
            <a:extLst>
              <a:ext uri="{FF2B5EF4-FFF2-40B4-BE49-F238E27FC236}">
                <a16:creationId xmlns:a16="http://schemas.microsoft.com/office/drawing/2014/main" id="{C010E3D0-5EF4-AD0F-5E6A-F91305F729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377825"/>
            <a:ext cx="5613400" cy="4210050"/>
          </a:xfrm>
          <a:prstGeom prst="rect">
            <a:avLst/>
          </a:prstGeom>
          <a:noFill/>
          <a:ln>
            <a:noFill/>
          </a:ln>
        </p:spPr>
      </p:pic>
      <p:pic>
        <p:nvPicPr>
          <p:cNvPr id="5" name="Picture 4" descr="Utility-scale photovoltaic arrays are an economic investment across most of the United States when health and climate benefits are taken into account, concludes an analysis by MITEI postdoc Patrick Brown and Senior Lecturer Francis O’Sullivan. Their results show the importance of providing accurate price signals to generators and consumers and of adopting policies that reward installation of sol...">
            <a:extLst>
              <a:ext uri="{FF2B5EF4-FFF2-40B4-BE49-F238E27FC236}">
                <a16:creationId xmlns:a16="http://schemas.microsoft.com/office/drawing/2014/main" id="{25484D00-3164-56FD-2518-CEB2DAB2C9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9237" y="-377825"/>
            <a:ext cx="6315075" cy="4210050"/>
          </a:xfrm>
          <a:prstGeom prst="rect">
            <a:avLst/>
          </a:prstGeom>
          <a:noFill/>
          <a:ln>
            <a:noFill/>
          </a:ln>
        </p:spPr>
      </p:pic>
      <p:sp>
        <p:nvSpPr>
          <p:cNvPr id="7" name="TextBox 6">
            <a:extLst>
              <a:ext uri="{FF2B5EF4-FFF2-40B4-BE49-F238E27FC236}">
                <a16:creationId xmlns:a16="http://schemas.microsoft.com/office/drawing/2014/main" id="{09C688B3-66C6-8841-CF51-F591EC29326C}"/>
              </a:ext>
            </a:extLst>
          </p:cNvPr>
          <p:cNvSpPr txBox="1"/>
          <p:nvPr/>
        </p:nvSpPr>
        <p:spPr>
          <a:xfrm>
            <a:off x="56741" y="3984688"/>
            <a:ext cx="12117571" cy="2608343"/>
          </a:xfrm>
          <a:prstGeom prst="rect">
            <a:avLst/>
          </a:prstGeom>
          <a:noFill/>
        </p:spPr>
        <p:txBody>
          <a:bodyPr wrap="square" rtlCol="0">
            <a:spAutoFit/>
          </a:bodyPr>
          <a:lstStyle/>
          <a:p>
            <a:pPr>
              <a:lnSpc>
                <a:spcPct val="150000"/>
              </a:lnSpc>
            </a:pPr>
            <a:r>
              <a:rPr lang="en-GB" sz="2800" dirty="0">
                <a:solidFill>
                  <a:srgbClr val="0070C0"/>
                </a:solidFill>
                <a:effectLst/>
                <a:latin typeface="Georgia" panose="02040502050405020303" pitchFamily="18" charset="0"/>
                <a:ea typeface="Calibri" panose="020F0502020204030204" pitchFamily="34" charset="0"/>
                <a:cs typeface="Arial" panose="020B0604020202020204" pitchFamily="34" charset="0"/>
              </a:rPr>
              <a:t>The average solar panels maintain peak performance for about 25-30 years. </a:t>
            </a:r>
            <a:r>
              <a:rPr lang="en-US" sz="2800" dirty="0">
                <a:solidFill>
                  <a:srgbClr val="0070C0"/>
                </a:solidFill>
                <a:effectLst/>
                <a:latin typeface="Georgia" panose="02040502050405020303" pitchFamily="18" charset="0"/>
                <a:ea typeface="Calibri" panose="020F0502020204030204" pitchFamily="34" charset="0"/>
                <a:cs typeface="Arial" panose="020B0604020202020204" pitchFamily="34" charset="0"/>
              </a:rPr>
              <a:t>Despite cost decreases, installation still requires significant investment. Proper disposal of panels is critical and recycling options remain limited.</a:t>
            </a:r>
          </a:p>
          <a:p>
            <a:pPr>
              <a:lnSpc>
                <a:spcPct val="150000"/>
              </a:lnSpc>
            </a:pPr>
            <a:r>
              <a:rPr lang="en-US" sz="2800" dirty="0">
                <a:solidFill>
                  <a:srgbClr val="0070C0"/>
                </a:solidFill>
                <a:effectLst/>
                <a:latin typeface="Georgia" panose="02040502050405020303" pitchFamily="18" charset="0"/>
                <a:ea typeface="Calibri" panose="020F0502020204030204" pitchFamily="34" charset="0"/>
                <a:cs typeface="Arial" panose="020B0604020202020204" pitchFamily="34" charset="0"/>
              </a:rPr>
              <a:t>Electricity storage is expensive. </a:t>
            </a:r>
            <a:endParaRPr lang="en-GB" sz="2800" dirty="0">
              <a:solidFill>
                <a:srgbClr val="0070C0"/>
              </a:solidFill>
            </a:endParaRPr>
          </a:p>
        </p:txBody>
      </p:sp>
    </p:spTree>
    <p:extLst>
      <p:ext uri="{BB962C8B-B14F-4D97-AF65-F5344CB8AC3E}">
        <p14:creationId xmlns:p14="http://schemas.microsoft.com/office/powerpoint/2010/main" val="4013060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dirty="0"/>
          </a:p>
        </p:txBody>
      </p:sp>
      <p:sp>
        <p:nvSpPr>
          <p:cNvPr id="3077" name="TextBox 2"/>
          <p:cNvSpPr txBox="1">
            <a:spLocks noChangeArrowheads="1"/>
          </p:cNvSpPr>
          <p:nvPr/>
        </p:nvSpPr>
        <p:spPr bwMode="auto">
          <a:xfrm>
            <a:off x="1536700" y="889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3078" name="TextBox 4"/>
          <p:cNvSpPr txBox="1">
            <a:spLocks noChangeArrowheads="1"/>
          </p:cNvSpPr>
          <p:nvPr/>
        </p:nvSpPr>
        <p:spPr bwMode="auto">
          <a:xfrm>
            <a:off x="1536700" y="377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2400">
              <a:solidFill>
                <a:srgbClr val="0070C0"/>
              </a:solidFill>
            </a:endParaRPr>
          </a:p>
        </p:txBody>
      </p:sp>
      <p:sp>
        <p:nvSpPr>
          <p:cNvPr id="3090" name="TextBox 11"/>
          <p:cNvSpPr txBox="1">
            <a:spLocks noChangeArrowheads="1"/>
          </p:cNvSpPr>
          <p:nvPr/>
        </p:nvSpPr>
        <p:spPr bwMode="auto">
          <a:xfrm>
            <a:off x="1900238" y="3544888"/>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pic>
        <p:nvPicPr>
          <p:cNvPr id="5" name="Picture 4" descr="A picture containing music&#10;&#10;Description automatically generated">
            <a:extLst>
              <a:ext uri="{FF2B5EF4-FFF2-40B4-BE49-F238E27FC236}">
                <a16:creationId xmlns:a16="http://schemas.microsoft.com/office/drawing/2014/main" id="{E9EBD0F1-4ACD-FE3E-4B53-4F9FF9EAF179}"/>
              </a:ext>
            </a:extLst>
          </p:cNvPr>
          <p:cNvPicPr>
            <a:picLocks noChangeAspect="1"/>
          </p:cNvPicPr>
          <p:nvPr/>
        </p:nvPicPr>
        <p:blipFill>
          <a:blip r:embed="rId3"/>
          <a:stretch>
            <a:fillRect/>
          </a:stretch>
        </p:blipFill>
        <p:spPr>
          <a:xfrm>
            <a:off x="238840" y="0"/>
            <a:ext cx="11853467" cy="4584353"/>
          </a:xfrm>
          <a:prstGeom prst="rect">
            <a:avLst/>
          </a:prstGeom>
        </p:spPr>
      </p:pic>
      <p:sp>
        <p:nvSpPr>
          <p:cNvPr id="6" name="TextBox 5">
            <a:extLst>
              <a:ext uri="{FF2B5EF4-FFF2-40B4-BE49-F238E27FC236}">
                <a16:creationId xmlns:a16="http://schemas.microsoft.com/office/drawing/2014/main" id="{9A0436BC-5297-3A86-F120-4284FB8355A6}"/>
              </a:ext>
            </a:extLst>
          </p:cNvPr>
          <p:cNvSpPr txBox="1"/>
          <p:nvPr/>
        </p:nvSpPr>
        <p:spPr>
          <a:xfrm>
            <a:off x="427383" y="4633516"/>
            <a:ext cx="11121887" cy="2092881"/>
          </a:xfrm>
          <a:prstGeom prst="rect">
            <a:avLst/>
          </a:prstGeom>
          <a:noFill/>
        </p:spPr>
        <p:txBody>
          <a:bodyPr wrap="square" rtlCol="0">
            <a:spAutoFit/>
          </a:bodyPr>
          <a:lstStyle/>
          <a:p>
            <a:r>
              <a:rPr lang="en-US" sz="2800" dirty="0">
                <a:solidFill>
                  <a:srgbClr val="0070C0"/>
                </a:solidFill>
              </a:rPr>
              <a:t>This Texan landscape was made famous for the billions of barrels of oil pulled out of its depths during the 20th Century. Now the legacy of those fossil fuels – the CO2 in our air – is being pumped back into the emptied reservoirs. Global warming, carbon dioxide emissions and windfall profits</a:t>
            </a:r>
          </a:p>
          <a:p>
            <a:endParaRPr lang="en-GB" dirty="0"/>
          </a:p>
        </p:txBody>
      </p:sp>
    </p:spTree>
    <p:extLst>
      <p:ext uri="{BB962C8B-B14F-4D97-AF65-F5344CB8AC3E}">
        <p14:creationId xmlns:p14="http://schemas.microsoft.com/office/powerpoint/2010/main" val="4284935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dirty="0"/>
          </a:p>
        </p:txBody>
      </p:sp>
      <p:sp>
        <p:nvSpPr>
          <p:cNvPr id="3077" name="TextBox 2"/>
          <p:cNvSpPr txBox="1">
            <a:spLocks noChangeArrowheads="1"/>
          </p:cNvSpPr>
          <p:nvPr/>
        </p:nvSpPr>
        <p:spPr bwMode="auto">
          <a:xfrm>
            <a:off x="1536700" y="889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3078" name="TextBox 4"/>
          <p:cNvSpPr txBox="1">
            <a:spLocks noChangeArrowheads="1"/>
          </p:cNvSpPr>
          <p:nvPr/>
        </p:nvSpPr>
        <p:spPr bwMode="auto">
          <a:xfrm>
            <a:off x="1536700" y="377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2400">
              <a:solidFill>
                <a:srgbClr val="0070C0"/>
              </a:solidFill>
            </a:endParaRPr>
          </a:p>
        </p:txBody>
      </p:sp>
      <p:sp>
        <p:nvSpPr>
          <p:cNvPr id="3090" name="TextBox 11"/>
          <p:cNvSpPr txBox="1">
            <a:spLocks noChangeArrowheads="1"/>
          </p:cNvSpPr>
          <p:nvPr/>
        </p:nvSpPr>
        <p:spPr bwMode="auto">
          <a:xfrm>
            <a:off x="1900238" y="3544888"/>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6" name="TextBox 5"/>
          <p:cNvSpPr txBox="1"/>
          <p:nvPr/>
        </p:nvSpPr>
        <p:spPr>
          <a:xfrm>
            <a:off x="1169505" y="5562191"/>
            <a:ext cx="11022495" cy="1508105"/>
          </a:xfrm>
          <a:prstGeom prst="rect">
            <a:avLst/>
          </a:prstGeom>
          <a:noFill/>
        </p:spPr>
        <p:txBody>
          <a:bodyPr wrap="square" rtlCol="0">
            <a:spAutoFit/>
          </a:bodyPr>
          <a:lstStyle/>
          <a:p>
            <a:r>
              <a:rPr lang="en-US" sz="3200" dirty="0">
                <a:solidFill>
                  <a:srgbClr val="0070C0"/>
                </a:solidFill>
              </a:rPr>
              <a:t>Global annual mean temperature difference from the pre-industrial conditions (1850-1900) for five data sets (2020)</a:t>
            </a:r>
          </a:p>
          <a:p>
            <a:endParaRPr lang="en-US" sz="2800" dirty="0">
              <a:solidFill>
                <a:srgbClr val="0070C0"/>
              </a:solidFill>
            </a:endParaRPr>
          </a:p>
        </p:txBody>
      </p:sp>
      <p:pic>
        <p:nvPicPr>
          <p:cNvPr id="3" name="Picture 2" descr="Chart, line chart, histogram&#10;&#10;Description automatically generated">
            <a:extLst>
              <a:ext uri="{FF2B5EF4-FFF2-40B4-BE49-F238E27FC236}">
                <a16:creationId xmlns:a16="http://schemas.microsoft.com/office/drawing/2014/main" id="{DA009F8F-3907-B74B-2C41-02F48C9A17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814" y="-137460"/>
            <a:ext cx="9002486" cy="5699651"/>
          </a:xfrm>
          <a:prstGeom prst="rect">
            <a:avLst/>
          </a:prstGeom>
        </p:spPr>
      </p:pic>
    </p:spTree>
    <p:extLst>
      <p:ext uri="{BB962C8B-B14F-4D97-AF65-F5344CB8AC3E}">
        <p14:creationId xmlns:p14="http://schemas.microsoft.com/office/powerpoint/2010/main" val="464153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dirty="0"/>
          </a:p>
        </p:txBody>
      </p:sp>
      <p:sp>
        <p:nvSpPr>
          <p:cNvPr id="2051" name="TextBox 6"/>
          <p:cNvSpPr txBox="1">
            <a:spLocks noChangeArrowheads="1"/>
          </p:cNvSpPr>
          <p:nvPr/>
        </p:nvSpPr>
        <p:spPr bwMode="auto">
          <a:xfrm>
            <a:off x="866351" y="891348"/>
            <a:ext cx="87518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l-GR" dirty="0">
                <a:solidFill>
                  <a:srgbClr val="0070C0"/>
                </a:solidFill>
              </a:rPr>
              <a:t>Figure 2. Monthly contribution to cumulative profit from lignite compared to CC-natural gas, in €-millions. </a:t>
            </a:r>
            <a:endParaRPr lang="el-GR" altLang="el-GR" dirty="0">
              <a:solidFill>
                <a:srgbClr val="0070C0"/>
              </a:solidFill>
            </a:endParaRPr>
          </a:p>
        </p:txBody>
      </p:sp>
      <p:graphicFrame>
        <p:nvGraphicFramePr>
          <p:cNvPr id="2" name="Chart 1">
            <a:extLst>
              <a:ext uri="{FF2B5EF4-FFF2-40B4-BE49-F238E27FC236}">
                <a16:creationId xmlns:a16="http://schemas.microsoft.com/office/drawing/2014/main" id="{5806CC5C-7BA1-3853-FFD2-7C49698ECCCD}"/>
              </a:ext>
            </a:extLst>
          </p:cNvPr>
          <p:cNvGraphicFramePr/>
          <p:nvPr>
            <p:extLst>
              <p:ext uri="{D42A27DB-BD31-4B8C-83A1-F6EECF244321}">
                <p14:modId xmlns:p14="http://schemas.microsoft.com/office/powerpoint/2010/main" val="646626782"/>
              </p:ext>
            </p:extLst>
          </p:nvPr>
        </p:nvGraphicFramePr>
        <p:xfrm>
          <a:off x="347869" y="1845455"/>
          <a:ext cx="10336696" cy="471542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dirty="0"/>
          </a:p>
        </p:txBody>
      </p:sp>
      <p:sp>
        <p:nvSpPr>
          <p:cNvPr id="3077" name="TextBox 2"/>
          <p:cNvSpPr txBox="1">
            <a:spLocks noChangeArrowheads="1"/>
          </p:cNvSpPr>
          <p:nvPr/>
        </p:nvSpPr>
        <p:spPr bwMode="auto">
          <a:xfrm>
            <a:off x="1536700" y="889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3078" name="TextBox 4"/>
          <p:cNvSpPr txBox="1">
            <a:spLocks noChangeArrowheads="1"/>
          </p:cNvSpPr>
          <p:nvPr/>
        </p:nvSpPr>
        <p:spPr bwMode="auto">
          <a:xfrm>
            <a:off x="1536700" y="377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2400">
              <a:solidFill>
                <a:srgbClr val="0070C0"/>
              </a:solidFill>
            </a:endParaRPr>
          </a:p>
        </p:txBody>
      </p:sp>
      <p:sp>
        <p:nvSpPr>
          <p:cNvPr id="3090" name="TextBox 11"/>
          <p:cNvSpPr txBox="1">
            <a:spLocks noChangeArrowheads="1"/>
          </p:cNvSpPr>
          <p:nvPr/>
        </p:nvSpPr>
        <p:spPr bwMode="auto">
          <a:xfrm>
            <a:off x="1900238" y="3544888"/>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3" name="TextBox 2"/>
          <p:cNvSpPr txBox="1"/>
          <p:nvPr/>
        </p:nvSpPr>
        <p:spPr>
          <a:xfrm>
            <a:off x="3071803" y="6068527"/>
            <a:ext cx="5247249" cy="523220"/>
          </a:xfrm>
          <a:prstGeom prst="rect">
            <a:avLst/>
          </a:prstGeom>
          <a:noFill/>
        </p:spPr>
        <p:txBody>
          <a:bodyPr wrap="square" rtlCol="0">
            <a:spAutoFit/>
          </a:bodyPr>
          <a:lstStyle/>
          <a:p>
            <a:r>
              <a:rPr lang="en-US" sz="2800" dirty="0">
                <a:solidFill>
                  <a:schemeClr val="accent1">
                    <a:lumMod val="75000"/>
                  </a:schemeClr>
                </a:solidFill>
              </a:rPr>
              <a:t>Key parameters for RPRP after RAE</a:t>
            </a:r>
          </a:p>
        </p:txBody>
      </p:sp>
      <p:graphicFrame>
        <p:nvGraphicFramePr>
          <p:cNvPr id="5" name="Table 4">
            <a:extLst>
              <a:ext uri="{FF2B5EF4-FFF2-40B4-BE49-F238E27FC236}">
                <a16:creationId xmlns:a16="http://schemas.microsoft.com/office/drawing/2014/main" id="{7C178A49-7507-F4D0-214B-01FBE994CDB0}"/>
              </a:ext>
            </a:extLst>
          </p:cNvPr>
          <p:cNvGraphicFramePr>
            <a:graphicFrameLocks noGrp="1"/>
          </p:cNvGraphicFramePr>
          <p:nvPr>
            <p:extLst>
              <p:ext uri="{D42A27DB-BD31-4B8C-83A1-F6EECF244321}">
                <p14:modId xmlns:p14="http://schemas.microsoft.com/office/powerpoint/2010/main" val="2661987645"/>
              </p:ext>
            </p:extLst>
          </p:nvPr>
        </p:nvGraphicFramePr>
        <p:xfrm>
          <a:off x="1133062" y="168964"/>
          <a:ext cx="9661110" cy="5633310"/>
        </p:xfrm>
        <a:graphic>
          <a:graphicData uri="http://schemas.openxmlformats.org/drawingml/2006/table">
            <a:tbl>
              <a:tblPr firstRow="1" firstCol="1" bandRow="1">
                <a:tableStyleId>{5C22544A-7EE6-4342-B048-85BDC9FD1C3A}</a:tableStyleId>
              </a:tblPr>
              <a:tblGrid>
                <a:gridCol w="2417830">
                  <a:extLst>
                    <a:ext uri="{9D8B030D-6E8A-4147-A177-3AD203B41FA5}">
                      <a16:colId xmlns:a16="http://schemas.microsoft.com/office/drawing/2014/main" val="903174947"/>
                    </a:ext>
                  </a:extLst>
                </a:gridCol>
                <a:gridCol w="2358609">
                  <a:extLst>
                    <a:ext uri="{9D8B030D-6E8A-4147-A177-3AD203B41FA5}">
                      <a16:colId xmlns:a16="http://schemas.microsoft.com/office/drawing/2014/main" val="1174725753"/>
                    </a:ext>
                  </a:extLst>
                </a:gridCol>
                <a:gridCol w="2388062">
                  <a:extLst>
                    <a:ext uri="{9D8B030D-6E8A-4147-A177-3AD203B41FA5}">
                      <a16:colId xmlns:a16="http://schemas.microsoft.com/office/drawing/2014/main" val="3715666028"/>
                    </a:ext>
                  </a:extLst>
                </a:gridCol>
                <a:gridCol w="2496609">
                  <a:extLst>
                    <a:ext uri="{9D8B030D-6E8A-4147-A177-3AD203B41FA5}">
                      <a16:colId xmlns:a16="http://schemas.microsoft.com/office/drawing/2014/main" val="3250199585"/>
                    </a:ext>
                  </a:extLst>
                </a:gridCol>
              </a:tblGrid>
              <a:tr h="1434787">
                <a:tc>
                  <a:txBody>
                    <a:bodyPr/>
                    <a:lstStyle/>
                    <a:p>
                      <a:pPr marL="0" marR="0">
                        <a:lnSpc>
                          <a:spcPct val="150000"/>
                        </a:lnSpc>
                        <a:spcBef>
                          <a:spcPts val="0"/>
                        </a:spcBef>
                        <a:spcAft>
                          <a:spcPts val="0"/>
                        </a:spcAft>
                      </a:pPr>
                      <a:r>
                        <a:rPr lang="en-US" sz="2000" dirty="0">
                          <a:effectLst/>
                        </a:rPr>
                        <a:t>Power station type</a:t>
                      </a:r>
                      <a:endParaRPr lang="en-GB"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2000" dirty="0">
                          <a:effectLst/>
                        </a:rPr>
                        <a:t>Power station efficiency</a:t>
                      </a:r>
                      <a:endParaRPr lang="en-GB"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GB" sz="2000" dirty="0">
                          <a:effectLst/>
                        </a:rPr>
                        <a:t>Specific emissions tCO2/MWh</a:t>
                      </a:r>
                      <a:endParaRPr lang="en-GB"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2000" dirty="0">
                          <a:effectLst/>
                        </a:rPr>
                        <a:t>Required lignite,  t/MWh</a:t>
                      </a:r>
                      <a:endParaRPr lang="en-GB"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5784987"/>
                  </a:ext>
                </a:extLst>
              </a:tr>
              <a:tr h="442983">
                <a:tc>
                  <a:txBody>
                    <a:bodyPr/>
                    <a:lstStyle/>
                    <a:p>
                      <a:pPr marL="0" marR="0">
                        <a:lnSpc>
                          <a:spcPct val="150000"/>
                        </a:lnSpc>
                        <a:spcBef>
                          <a:spcPts val="0"/>
                        </a:spcBef>
                        <a:spcAft>
                          <a:spcPts val="0"/>
                        </a:spcAft>
                      </a:pPr>
                      <a:r>
                        <a:rPr lang="en-US" sz="2000" dirty="0">
                          <a:effectLst/>
                        </a:rPr>
                        <a:t>Lignite, old</a:t>
                      </a:r>
                      <a:endParaRPr lang="en-GB"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l-GR" sz="2000" baseline="0" dirty="0">
                          <a:effectLst/>
                        </a:rPr>
                        <a:t>0</a:t>
                      </a:r>
                      <a:r>
                        <a:rPr lang="en-US" sz="2000" baseline="0" dirty="0">
                          <a:effectLst/>
                        </a:rPr>
                        <a:t>.</a:t>
                      </a:r>
                      <a:r>
                        <a:rPr lang="el-GR" sz="2000" baseline="0" dirty="0">
                          <a:effectLst/>
                        </a:rPr>
                        <a:t>285</a:t>
                      </a:r>
                      <a:endParaRPr lang="en-GB" sz="2000" baseline="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l-GR" sz="2000" baseline="0">
                          <a:effectLst/>
                        </a:rPr>
                        <a:t>1</a:t>
                      </a:r>
                      <a:r>
                        <a:rPr lang="en-US" sz="2000" baseline="0">
                          <a:effectLst/>
                        </a:rPr>
                        <a:t>.</a:t>
                      </a:r>
                      <a:r>
                        <a:rPr lang="el-GR" sz="2000" baseline="0">
                          <a:effectLst/>
                        </a:rPr>
                        <a:t>38</a:t>
                      </a:r>
                      <a:endParaRPr lang="en-GB" sz="2000" baseline="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l-GR" sz="2000" baseline="0">
                          <a:effectLst/>
                        </a:rPr>
                        <a:t>2</a:t>
                      </a:r>
                      <a:r>
                        <a:rPr lang="en-US" sz="2000" baseline="0">
                          <a:effectLst/>
                        </a:rPr>
                        <a:t>.</a:t>
                      </a:r>
                      <a:r>
                        <a:rPr lang="el-GR" sz="2000" baseline="0">
                          <a:effectLst/>
                        </a:rPr>
                        <a:t>2</a:t>
                      </a:r>
                      <a:endParaRPr lang="en-GB" sz="2000" baseline="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70230556"/>
                  </a:ext>
                </a:extLst>
              </a:tr>
              <a:tr h="938885">
                <a:tc>
                  <a:txBody>
                    <a:bodyPr/>
                    <a:lstStyle/>
                    <a:p>
                      <a:pPr marL="0" marR="0">
                        <a:lnSpc>
                          <a:spcPct val="150000"/>
                        </a:lnSpc>
                        <a:spcBef>
                          <a:spcPts val="0"/>
                        </a:spcBef>
                        <a:spcAft>
                          <a:spcPts val="0"/>
                        </a:spcAft>
                      </a:pPr>
                      <a:r>
                        <a:rPr lang="en-US" sz="2000" dirty="0">
                          <a:effectLst/>
                        </a:rPr>
                        <a:t>Lignite, modern </a:t>
                      </a:r>
                      <a:r>
                        <a:rPr lang="en-US" sz="2000" dirty="0" err="1">
                          <a:effectLst/>
                        </a:rPr>
                        <a:t>Ptolemaida</a:t>
                      </a:r>
                      <a:r>
                        <a:rPr lang="en-US" sz="2000" dirty="0">
                          <a:effectLst/>
                        </a:rPr>
                        <a:t> 5</a:t>
                      </a:r>
                      <a:endParaRPr lang="en-GB"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l-GR" sz="2000" baseline="0" dirty="0">
                          <a:effectLst/>
                        </a:rPr>
                        <a:t>0</a:t>
                      </a:r>
                      <a:r>
                        <a:rPr lang="en-US" sz="2000" baseline="0" dirty="0">
                          <a:effectLst/>
                        </a:rPr>
                        <a:t>.</a:t>
                      </a:r>
                      <a:r>
                        <a:rPr lang="el-GR" sz="2000" baseline="0" dirty="0">
                          <a:effectLst/>
                        </a:rPr>
                        <a:t>415</a:t>
                      </a:r>
                      <a:endParaRPr lang="en-GB" sz="2000" baseline="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l-GR" sz="2000" baseline="0">
                          <a:effectLst/>
                        </a:rPr>
                        <a:t>1</a:t>
                      </a:r>
                      <a:r>
                        <a:rPr lang="en-US" sz="2000" baseline="0">
                          <a:effectLst/>
                        </a:rPr>
                        <a:t>.</a:t>
                      </a:r>
                      <a:r>
                        <a:rPr lang="el-GR" sz="2000" baseline="0">
                          <a:effectLst/>
                        </a:rPr>
                        <a:t>05</a:t>
                      </a:r>
                      <a:endParaRPr lang="en-GB" sz="2000" baseline="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l-GR" sz="2000" baseline="0">
                          <a:effectLst/>
                        </a:rPr>
                        <a:t>1</a:t>
                      </a:r>
                      <a:r>
                        <a:rPr lang="en-US" sz="2000" baseline="0">
                          <a:effectLst/>
                        </a:rPr>
                        <a:t>.</a:t>
                      </a:r>
                      <a:r>
                        <a:rPr lang="el-GR" sz="2000" baseline="0">
                          <a:effectLst/>
                        </a:rPr>
                        <a:t>5</a:t>
                      </a:r>
                      <a:endParaRPr lang="en-GB" sz="2000" baseline="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79310485"/>
                  </a:ext>
                </a:extLst>
              </a:tr>
              <a:tr h="938885">
                <a:tc>
                  <a:txBody>
                    <a:bodyPr/>
                    <a:lstStyle/>
                    <a:p>
                      <a:pPr marL="0" marR="0">
                        <a:lnSpc>
                          <a:spcPct val="150000"/>
                        </a:lnSpc>
                        <a:spcBef>
                          <a:spcPts val="0"/>
                        </a:spcBef>
                        <a:spcAft>
                          <a:spcPts val="0"/>
                        </a:spcAft>
                      </a:pPr>
                      <a:r>
                        <a:rPr lang="en-US" sz="2000" dirty="0">
                          <a:effectLst/>
                        </a:rPr>
                        <a:t>Natural gas, open cycle</a:t>
                      </a:r>
                      <a:endParaRPr lang="en-GB"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l-GR" sz="2000" baseline="0" dirty="0">
                          <a:effectLst/>
                        </a:rPr>
                        <a:t>0</a:t>
                      </a:r>
                      <a:r>
                        <a:rPr lang="en-US" sz="2000" baseline="0" dirty="0">
                          <a:effectLst/>
                        </a:rPr>
                        <a:t>.</a:t>
                      </a:r>
                      <a:r>
                        <a:rPr lang="el-GR" sz="2000" baseline="0" dirty="0">
                          <a:effectLst/>
                        </a:rPr>
                        <a:t>35</a:t>
                      </a:r>
                      <a:endParaRPr lang="en-GB" sz="2000" baseline="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l-GR" sz="2000" baseline="0" dirty="0">
                          <a:effectLst/>
                        </a:rPr>
                        <a:t>0</a:t>
                      </a:r>
                      <a:r>
                        <a:rPr lang="en-US" sz="2000" baseline="0" dirty="0">
                          <a:effectLst/>
                        </a:rPr>
                        <a:t>.54</a:t>
                      </a:r>
                      <a:endParaRPr lang="en-GB" sz="2000" baseline="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l-GR" sz="2000" baseline="0">
                          <a:effectLst/>
                        </a:rPr>
                        <a:t>-</a:t>
                      </a:r>
                      <a:endParaRPr lang="en-GB" sz="2000" baseline="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65395587"/>
                  </a:ext>
                </a:extLst>
              </a:tr>
              <a:tr h="938885">
                <a:tc>
                  <a:txBody>
                    <a:bodyPr/>
                    <a:lstStyle/>
                    <a:p>
                      <a:pPr marL="0" marR="0">
                        <a:lnSpc>
                          <a:spcPct val="150000"/>
                        </a:lnSpc>
                        <a:spcBef>
                          <a:spcPts val="0"/>
                        </a:spcBef>
                        <a:spcAft>
                          <a:spcPts val="0"/>
                        </a:spcAft>
                      </a:pPr>
                      <a:r>
                        <a:rPr lang="en-US" sz="2000" dirty="0">
                          <a:effectLst/>
                        </a:rPr>
                        <a:t>Natural gas, combined cycle</a:t>
                      </a:r>
                      <a:endParaRPr lang="en-GB"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l-GR" sz="2000" baseline="0">
                          <a:effectLst/>
                        </a:rPr>
                        <a:t>0</a:t>
                      </a:r>
                      <a:r>
                        <a:rPr lang="en-US" sz="2000" baseline="0">
                          <a:effectLst/>
                        </a:rPr>
                        <a:t>.</a:t>
                      </a:r>
                      <a:r>
                        <a:rPr lang="el-GR" sz="2000" baseline="0">
                          <a:effectLst/>
                        </a:rPr>
                        <a:t>5</a:t>
                      </a:r>
                      <a:endParaRPr lang="en-GB" sz="2000" baseline="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l-GR" sz="2000" baseline="0" dirty="0">
                          <a:effectLst/>
                        </a:rPr>
                        <a:t>0</a:t>
                      </a:r>
                      <a:r>
                        <a:rPr lang="en-US" sz="2000" baseline="0" dirty="0">
                          <a:effectLst/>
                        </a:rPr>
                        <a:t>.38</a:t>
                      </a:r>
                      <a:endParaRPr lang="en-GB" sz="2000" baseline="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l-GR" sz="2000" baseline="0">
                          <a:effectLst/>
                        </a:rPr>
                        <a:t>-</a:t>
                      </a:r>
                      <a:endParaRPr lang="en-GB" sz="2000" baseline="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777029587"/>
                  </a:ext>
                </a:extLst>
              </a:tr>
              <a:tr h="938885">
                <a:tc>
                  <a:txBody>
                    <a:bodyPr/>
                    <a:lstStyle/>
                    <a:p>
                      <a:pPr marL="0" marR="0">
                        <a:lnSpc>
                          <a:spcPct val="150000"/>
                        </a:lnSpc>
                        <a:spcBef>
                          <a:spcPts val="0"/>
                        </a:spcBef>
                        <a:spcAft>
                          <a:spcPts val="0"/>
                        </a:spcAft>
                      </a:pPr>
                      <a:r>
                        <a:rPr lang="en-US" sz="2000" dirty="0">
                          <a:effectLst/>
                        </a:rPr>
                        <a:t>Natural gas, modern combined cycle</a:t>
                      </a:r>
                      <a:endParaRPr lang="en-GB"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2000" baseline="0" dirty="0">
                          <a:effectLst/>
                        </a:rPr>
                        <a:t>0.63</a:t>
                      </a:r>
                      <a:endParaRPr lang="en-GB" sz="2000" baseline="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2000" baseline="0" dirty="0">
                          <a:effectLst/>
                        </a:rPr>
                        <a:t>0.33</a:t>
                      </a:r>
                      <a:endParaRPr lang="en-GB" sz="2000" baseline="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l-GR" sz="2000" baseline="0" dirty="0">
                          <a:effectLst/>
                        </a:rPr>
                        <a:t> </a:t>
                      </a:r>
                      <a:endParaRPr lang="en-GB" sz="2000" baseline="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856038315"/>
                  </a:ext>
                </a:extLst>
              </a:tr>
            </a:tbl>
          </a:graphicData>
        </a:graphic>
      </p:graphicFrame>
    </p:spTree>
    <p:extLst>
      <p:ext uri="{BB962C8B-B14F-4D97-AF65-F5344CB8AC3E}">
        <p14:creationId xmlns:p14="http://schemas.microsoft.com/office/powerpoint/2010/main" val="1640721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dirty="0"/>
          </a:p>
        </p:txBody>
      </p:sp>
      <p:sp>
        <p:nvSpPr>
          <p:cNvPr id="3077" name="TextBox 2"/>
          <p:cNvSpPr txBox="1">
            <a:spLocks noChangeArrowheads="1"/>
          </p:cNvSpPr>
          <p:nvPr/>
        </p:nvSpPr>
        <p:spPr bwMode="auto">
          <a:xfrm>
            <a:off x="1536700" y="889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3078" name="TextBox 4"/>
          <p:cNvSpPr txBox="1">
            <a:spLocks noChangeArrowheads="1"/>
          </p:cNvSpPr>
          <p:nvPr/>
        </p:nvSpPr>
        <p:spPr bwMode="auto">
          <a:xfrm>
            <a:off x="1536700" y="377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2400">
              <a:solidFill>
                <a:srgbClr val="0070C0"/>
              </a:solidFill>
            </a:endParaRPr>
          </a:p>
        </p:txBody>
      </p:sp>
      <p:sp>
        <p:nvSpPr>
          <p:cNvPr id="3090" name="TextBox 11"/>
          <p:cNvSpPr txBox="1">
            <a:spLocks noChangeArrowheads="1"/>
          </p:cNvSpPr>
          <p:nvPr/>
        </p:nvSpPr>
        <p:spPr bwMode="auto">
          <a:xfrm>
            <a:off x="1900238" y="3544888"/>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5" name="Rectangle 4" descr="A picture containing map&#10;&#10;Description automatically generated">
            <a:extLst>
              <a:ext uri="{FF2B5EF4-FFF2-40B4-BE49-F238E27FC236}">
                <a16:creationId xmlns:a16="http://schemas.microsoft.com/office/drawing/2014/main" id="{7DC053CF-F299-FDC6-63F2-3DB14A6AC130}"/>
              </a:ext>
            </a:extLst>
          </p:cNvPr>
          <p:cNvSpPr/>
          <p:nvPr/>
        </p:nvSpPr>
        <p:spPr>
          <a:xfrm>
            <a:off x="870857" y="72344"/>
            <a:ext cx="10450286" cy="6668089"/>
          </a:xfrm>
          <a:prstGeom prst="rect">
            <a:avLst/>
          </a:prstGeom>
          <a:blipFill>
            <a:blip r:embed="rId2" cstate="print">
              <a:extLst>
                <a:ext uri="{28A0092B-C50C-407E-A947-70E740481C1C}">
                  <a14:useLocalDpi xmlns:a14="http://schemas.microsoft.com/office/drawing/2010/main" val="0"/>
                </a:ext>
              </a:extLst>
            </a:blip>
            <a:srcRect/>
            <a:stretch>
              <a:fillRect t="-6000" b="-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Tree>
    <p:extLst>
      <p:ext uri="{BB962C8B-B14F-4D97-AF65-F5344CB8AC3E}">
        <p14:creationId xmlns:p14="http://schemas.microsoft.com/office/powerpoint/2010/main" val="67576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dirty="0"/>
          </a:p>
        </p:txBody>
      </p:sp>
      <p:sp>
        <p:nvSpPr>
          <p:cNvPr id="3077" name="TextBox 2"/>
          <p:cNvSpPr txBox="1">
            <a:spLocks noChangeArrowheads="1"/>
          </p:cNvSpPr>
          <p:nvPr/>
        </p:nvSpPr>
        <p:spPr bwMode="auto">
          <a:xfrm>
            <a:off x="1536700" y="889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3078" name="TextBox 4"/>
          <p:cNvSpPr txBox="1">
            <a:spLocks noChangeArrowheads="1"/>
          </p:cNvSpPr>
          <p:nvPr/>
        </p:nvSpPr>
        <p:spPr bwMode="auto">
          <a:xfrm>
            <a:off x="1536700" y="377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2400">
              <a:solidFill>
                <a:srgbClr val="0070C0"/>
              </a:solidFill>
            </a:endParaRPr>
          </a:p>
        </p:txBody>
      </p:sp>
      <p:sp>
        <p:nvSpPr>
          <p:cNvPr id="3090" name="TextBox 11"/>
          <p:cNvSpPr txBox="1">
            <a:spLocks noChangeArrowheads="1"/>
          </p:cNvSpPr>
          <p:nvPr/>
        </p:nvSpPr>
        <p:spPr bwMode="auto">
          <a:xfrm>
            <a:off x="1900238" y="3544888"/>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pic>
        <p:nvPicPr>
          <p:cNvPr id="8" name="Picture 7" descr="Chart&#10;&#10;Description automatically generated">
            <a:extLst>
              <a:ext uri="{FF2B5EF4-FFF2-40B4-BE49-F238E27FC236}">
                <a16:creationId xmlns:a16="http://schemas.microsoft.com/office/drawing/2014/main" id="{62DE81AF-D932-D1E8-391A-D13FF8A66DB2}"/>
              </a:ext>
            </a:extLst>
          </p:cNvPr>
          <p:cNvPicPr>
            <a:picLocks noChangeAspect="1"/>
          </p:cNvPicPr>
          <p:nvPr/>
        </p:nvPicPr>
        <p:blipFill>
          <a:blip r:embed="rId2"/>
          <a:stretch>
            <a:fillRect/>
          </a:stretch>
        </p:blipFill>
        <p:spPr>
          <a:xfrm>
            <a:off x="1197428" y="191547"/>
            <a:ext cx="9797143" cy="6666453"/>
          </a:xfrm>
          <a:prstGeom prst="rect">
            <a:avLst/>
          </a:prstGeom>
        </p:spPr>
      </p:pic>
    </p:spTree>
    <p:extLst>
      <p:ext uri="{BB962C8B-B14F-4D97-AF65-F5344CB8AC3E}">
        <p14:creationId xmlns:p14="http://schemas.microsoft.com/office/powerpoint/2010/main" val="804331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pic>
        <p:nvPicPr>
          <p:cNvPr id="6" name="Picture 5" descr="Text&#10;&#10;Description automatically generated">
            <a:extLst>
              <a:ext uri="{FF2B5EF4-FFF2-40B4-BE49-F238E27FC236}">
                <a16:creationId xmlns:a16="http://schemas.microsoft.com/office/drawing/2014/main" id="{B699F9F8-F571-32EF-20A5-5409584BD7E9}"/>
              </a:ext>
            </a:extLst>
          </p:cNvPr>
          <p:cNvPicPr>
            <a:picLocks noChangeAspect="1"/>
          </p:cNvPicPr>
          <p:nvPr/>
        </p:nvPicPr>
        <p:blipFill rotWithShape="1">
          <a:blip r:embed="rId3"/>
          <a:srcRect b="53040"/>
          <a:stretch/>
        </p:blipFill>
        <p:spPr bwMode="auto">
          <a:xfrm>
            <a:off x="992494" y="-825518"/>
            <a:ext cx="10390108" cy="3538853"/>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636431" y="3033136"/>
            <a:ext cx="11432434" cy="4059060"/>
          </a:xfrm>
          <a:prstGeom prst="rect">
            <a:avLst/>
          </a:prstGeom>
          <a:noFill/>
        </p:spPr>
        <p:txBody>
          <a:bodyPr wrap="square" rtlCol="0">
            <a:spAutoFit/>
          </a:bodyPr>
          <a:lstStyle/>
          <a:p>
            <a:pPr marL="0" marR="0">
              <a:lnSpc>
                <a:spcPct val="150000"/>
              </a:lnSpc>
              <a:spcBef>
                <a:spcPts val="0"/>
              </a:spcBef>
              <a:spcAft>
                <a:spcPts val="0"/>
              </a:spcAft>
            </a:pPr>
            <a:r>
              <a:rPr lang="en-GB" sz="2600" dirty="0"/>
              <a:t>Vol 459|11 June 2009| doi:10.1038/nature08047</a:t>
            </a:r>
            <a:r>
              <a:rPr lang="el-GR" sz="2600" dirty="0"/>
              <a:t>, </a:t>
            </a:r>
            <a:r>
              <a:rPr lang="en-US" sz="2600" dirty="0"/>
              <a:t>Nature LETTERS</a:t>
            </a:r>
            <a:endParaRPr lang="el-GR" sz="2600" dirty="0"/>
          </a:p>
          <a:p>
            <a:pPr marL="0" marR="0">
              <a:lnSpc>
                <a:spcPct val="150000"/>
              </a:lnSpc>
              <a:spcBef>
                <a:spcPts val="0"/>
              </a:spcBef>
              <a:spcAft>
                <a:spcPts val="0"/>
              </a:spcAft>
            </a:pPr>
            <a:r>
              <a:rPr lang="en-GB" sz="2600" dirty="0">
                <a:latin typeface="Times New Roman" panose="02020603050405020304" pitchFamily="18" charset="0"/>
                <a:ea typeface="Times New Roman" panose="02020603050405020304" pitchFamily="18" charset="0"/>
              </a:rPr>
              <a:t>We </a:t>
            </a:r>
            <a:r>
              <a:rPr lang="en-GB" sz="2600" dirty="0">
                <a:effectLst/>
                <a:latin typeface="Times New Roman" panose="02020603050405020304" pitchFamily="18" charset="0"/>
                <a:ea typeface="Times New Roman" panose="02020603050405020304" pitchFamily="18" charset="0"/>
              </a:rPr>
              <a:t>show that the carbon–climate response (CCR), defined as the ratio of temperature change to cumulative carbon emissions, </a:t>
            </a:r>
            <a:r>
              <a:rPr lang="en-GB" sz="2600" b="1" dirty="0">
                <a:effectLst/>
                <a:latin typeface="Times New Roman" panose="02020603050405020304" pitchFamily="18" charset="0"/>
                <a:ea typeface="Times New Roman" panose="02020603050405020304" pitchFamily="18" charset="0"/>
              </a:rPr>
              <a:t>is approximately independent of both the atmospheric CO2 concentration and its rate of change</a:t>
            </a:r>
            <a:r>
              <a:rPr lang="el-GR" sz="2600" b="1" dirty="0">
                <a:effectLst/>
                <a:latin typeface="Times New Roman" panose="02020603050405020304" pitchFamily="18" charset="0"/>
                <a:ea typeface="Times New Roman" panose="02020603050405020304" pitchFamily="18" charset="0"/>
              </a:rPr>
              <a:t>.</a:t>
            </a:r>
          </a:p>
          <a:p>
            <a:pPr marL="0" marR="0">
              <a:lnSpc>
                <a:spcPct val="150000"/>
              </a:lnSpc>
              <a:spcBef>
                <a:spcPts val="0"/>
              </a:spcBef>
              <a:spcAft>
                <a:spcPts val="0"/>
              </a:spcAft>
            </a:pPr>
            <a:r>
              <a:rPr lang="el-GR" sz="3200" dirty="0">
                <a:effectLst/>
                <a:latin typeface="Times New Roman" panose="02020603050405020304" pitchFamily="18" charset="0"/>
                <a:ea typeface="Times New Roman" panose="02020603050405020304" pitchFamily="18" charset="0"/>
              </a:rPr>
              <a:t>                                            </a:t>
            </a:r>
            <a:r>
              <a:rPr lang="en-GB" sz="3200" dirty="0">
                <a:effectLst/>
                <a:latin typeface="Times New Roman" panose="02020603050405020304" pitchFamily="18" charset="0"/>
                <a:ea typeface="Times New Roman" panose="02020603050405020304" pitchFamily="18" charset="0"/>
              </a:rPr>
              <a:t>CCR = </a:t>
            </a:r>
            <a:r>
              <a:rPr lang="el-GR" sz="3200" dirty="0">
                <a:effectLst/>
                <a:latin typeface="Times New Roman" panose="02020603050405020304" pitchFamily="18" charset="0"/>
                <a:ea typeface="Times New Roman" panose="02020603050405020304" pitchFamily="18" charset="0"/>
              </a:rPr>
              <a:t>Δ</a:t>
            </a:r>
            <a:r>
              <a:rPr lang="en-GB" sz="3200" dirty="0">
                <a:effectLst/>
                <a:latin typeface="Times New Roman" panose="02020603050405020304" pitchFamily="18" charset="0"/>
                <a:ea typeface="Times New Roman" panose="02020603050405020304" pitchFamily="18" charset="0"/>
              </a:rPr>
              <a:t>T/E</a:t>
            </a:r>
            <a:r>
              <a:rPr lang="en-GB" sz="3200" baseline="-25000" dirty="0">
                <a:effectLst/>
                <a:latin typeface="Times New Roman" panose="02020603050405020304" pitchFamily="18" charset="0"/>
                <a:ea typeface="Times New Roman" panose="02020603050405020304" pitchFamily="18" charset="0"/>
              </a:rPr>
              <a:t>T</a:t>
            </a:r>
            <a:endParaRPr lang="en-GB" sz="3200" dirty="0">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endParaRPr lang="el-GR" sz="2000" b="1" dirty="0">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r>
              <a:rPr lang="en-GB" sz="1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664223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dirty="0"/>
          </a:p>
        </p:txBody>
      </p:sp>
      <p:sp>
        <p:nvSpPr>
          <p:cNvPr id="3077" name="TextBox 2"/>
          <p:cNvSpPr txBox="1">
            <a:spLocks noChangeArrowheads="1"/>
          </p:cNvSpPr>
          <p:nvPr/>
        </p:nvSpPr>
        <p:spPr bwMode="auto">
          <a:xfrm>
            <a:off x="1536700" y="889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3078" name="TextBox 4"/>
          <p:cNvSpPr txBox="1">
            <a:spLocks noChangeArrowheads="1"/>
          </p:cNvSpPr>
          <p:nvPr/>
        </p:nvSpPr>
        <p:spPr bwMode="auto">
          <a:xfrm>
            <a:off x="1536700" y="377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2400">
              <a:solidFill>
                <a:srgbClr val="0070C0"/>
              </a:solidFill>
            </a:endParaRPr>
          </a:p>
        </p:txBody>
      </p:sp>
      <p:sp>
        <p:nvSpPr>
          <p:cNvPr id="3090" name="TextBox 11"/>
          <p:cNvSpPr txBox="1">
            <a:spLocks noChangeArrowheads="1"/>
          </p:cNvSpPr>
          <p:nvPr/>
        </p:nvSpPr>
        <p:spPr bwMode="auto">
          <a:xfrm>
            <a:off x="1900238" y="3544888"/>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6" name="TextBox 5"/>
          <p:cNvSpPr txBox="1"/>
          <p:nvPr/>
        </p:nvSpPr>
        <p:spPr>
          <a:xfrm>
            <a:off x="807150" y="43458"/>
            <a:ext cx="11022495" cy="6771084"/>
          </a:xfrm>
          <a:prstGeom prst="rect">
            <a:avLst/>
          </a:prstGeom>
          <a:noFill/>
        </p:spPr>
        <p:txBody>
          <a:bodyPr wrap="square" rtlCol="0">
            <a:spAutoFit/>
          </a:bodyPr>
          <a:lstStyle/>
          <a:p>
            <a:pPr algn="ctr"/>
            <a:r>
              <a:rPr lang="en-US" sz="3200" b="0" i="0" dirty="0">
                <a:solidFill>
                  <a:srgbClr val="0070C0"/>
                </a:solidFill>
                <a:effectLst/>
                <a:latin typeface="Times New Roman" panose="02020603050405020304" pitchFamily="18" charset="0"/>
              </a:rPr>
              <a:t>LITTLE ICE AGE</a:t>
            </a:r>
          </a:p>
          <a:p>
            <a:endParaRPr lang="en-US" sz="3200" dirty="0">
              <a:solidFill>
                <a:srgbClr val="0070C0"/>
              </a:solidFill>
              <a:latin typeface="Times New Roman" panose="02020603050405020304" pitchFamily="18" charset="0"/>
            </a:endParaRPr>
          </a:p>
          <a:p>
            <a:r>
              <a:rPr lang="en-US" sz="3200" b="0" i="0" dirty="0">
                <a:solidFill>
                  <a:srgbClr val="0070C0"/>
                </a:solidFill>
                <a:effectLst/>
                <a:latin typeface="Times New Roman" panose="02020603050405020304" pitchFamily="18" charset="0"/>
              </a:rPr>
              <a:t>The Little Ice Age was a period of wide-spread cooling from around 1300 to around 1850 AD when average global temperatures dropped by as much as 2°C (3.6°F), particularly in Europe and North America. </a:t>
            </a:r>
          </a:p>
          <a:p>
            <a:endPar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‘Little Ice Age’ was a global phenomenon, not merely a European one. </a:t>
            </a:r>
            <a:r>
              <a:rPr lang="en-US" sz="3200" b="0" i="0" dirty="0">
                <a:solidFill>
                  <a:srgbClr val="0070C0"/>
                </a:solidFill>
                <a:effectLst/>
                <a:latin typeface="Times New Roman" panose="02020603050405020304" pitchFamily="18" charset="0"/>
              </a:rPr>
              <a:t>Evidence of cooling can be found in ice cores, tree rings, and other proxy paleoclimatic indicators. Additionally, there are written records and </a:t>
            </a:r>
            <a:r>
              <a:rPr lang="en-US" sz="3200" dirty="0">
                <a:solidFill>
                  <a:srgbClr val="0070C0"/>
                </a:solidFill>
                <a:latin typeface="Times New Roman" panose="02020603050405020304" pitchFamily="18" charset="0"/>
              </a:rPr>
              <a:t>direct meteorological measurements in Europe beginning in 1659.</a:t>
            </a:r>
            <a:endPar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3200" b="0" i="0" dirty="0">
              <a:solidFill>
                <a:srgbClr val="0070C0"/>
              </a:solidFill>
              <a:effectLst/>
              <a:latin typeface="Times New Roman" panose="02020603050405020304" pitchFamily="18" charset="0"/>
            </a:endParaRPr>
          </a:p>
          <a:p>
            <a:endParaRPr lang="en-GB" sz="18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4174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dirty="0"/>
          </a:p>
        </p:txBody>
      </p:sp>
      <p:sp>
        <p:nvSpPr>
          <p:cNvPr id="3077" name="TextBox 2"/>
          <p:cNvSpPr txBox="1">
            <a:spLocks noChangeArrowheads="1"/>
          </p:cNvSpPr>
          <p:nvPr/>
        </p:nvSpPr>
        <p:spPr bwMode="auto">
          <a:xfrm>
            <a:off x="1536700" y="889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sp>
        <p:nvSpPr>
          <p:cNvPr id="3078" name="TextBox 4"/>
          <p:cNvSpPr txBox="1">
            <a:spLocks noChangeArrowheads="1"/>
          </p:cNvSpPr>
          <p:nvPr/>
        </p:nvSpPr>
        <p:spPr bwMode="auto">
          <a:xfrm>
            <a:off x="1536700" y="3778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2400">
              <a:solidFill>
                <a:srgbClr val="0070C0"/>
              </a:solidFill>
            </a:endParaRPr>
          </a:p>
        </p:txBody>
      </p:sp>
      <p:sp>
        <p:nvSpPr>
          <p:cNvPr id="3090" name="TextBox 11"/>
          <p:cNvSpPr txBox="1">
            <a:spLocks noChangeArrowheads="1"/>
          </p:cNvSpPr>
          <p:nvPr/>
        </p:nvSpPr>
        <p:spPr bwMode="auto">
          <a:xfrm>
            <a:off x="1900238" y="3544888"/>
            <a:ext cx="46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l-GR" altLang="el-GR" sz="1800"/>
          </a:p>
        </p:txBody>
      </p:sp>
      <p:pic>
        <p:nvPicPr>
          <p:cNvPr id="2050" name="Picture 2" descr="Painting of a winter landscape in Europe circa 1608 by Hendrick Avercamp">
            <a:extLst>
              <a:ext uri="{FF2B5EF4-FFF2-40B4-BE49-F238E27FC236}">
                <a16:creationId xmlns:a16="http://schemas.microsoft.com/office/drawing/2014/main" id="{67F57390-069C-59AC-DC99-6F04EC850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234765"/>
            <a:ext cx="7810500" cy="5857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3F1A1C-FD38-6948-935D-B8E6005782FC}"/>
              </a:ext>
            </a:extLst>
          </p:cNvPr>
          <p:cNvSpPr txBox="1"/>
          <p:nvPr/>
        </p:nvSpPr>
        <p:spPr>
          <a:xfrm>
            <a:off x="2264514" y="6092640"/>
            <a:ext cx="8304247" cy="530594"/>
          </a:xfrm>
          <a:prstGeom prst="rect">
            <a:avLst/>
          </a:prstGeom>
          <a:noFill/>
        </p:spPr>
        <p:txBody>
          <a:bodyPr wrap="square" rtlCol="0">
            <a:spAutoFit/>
          </a:bodyPr>
          <a:lstStyle/>
          <a:p>
            <a:pPr marL="0" marR="0">
              <a:lnSpc>
                <a:spcPct val="107000"/>
              </a:lnSpc>
              <a:spcBef>
                <a:spcPts val="0"/>
              </a:spcBef>
              <a:spcAft>
                <a:spcPts val="800"/>
              </a:spcAft>
            </a:pPr>
            <a:r>
              <a:rPr lang="en-GB" sz="2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Hendrick </a:t>
            </a:r>
            <a:r>
              <a:rPr lang="en-GB" sz="2800" dirty="0" err="1">
                <a:solidFill>
                  <a:srgbClr val="0070C0"/>
                </a:solidFill>
                <a:effectLst/>
                <a:latin typeface="Times New Roman" panose="02020603050405020304" pitchFamily="18" charset="0"/>
                <a:ea typeface="Calibri" panose="020F0502020204030204" pitchFamily="34" charset="0"/>
                <a:cs typeface="Arial" panose="020B0604020202020204" pitchFamily="34" charset="0"/>
              </a:rPr>
              <a:t>Avercamp</a:t>
            </a:r>
            <a:r>
              <a:rPr lang="en-GB" sz="2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(1585-1634), Rijksmuseum</a:t>
            </a:r>
            <a:endParaRPr lang="en-GB" sz="28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89572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7054</TotalTime>
  <Words>567</Words>
  <Application>Microsoft Office PowerPoint</Application>
  <PresentationFormat>Widescreen</PresentationFormat>
  <Paragraphs>74</Paragraphs>
  <Slides>23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ElsevierGulliver</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STATHIS</dc:creator>
  <cp:lastModifiedBy>Efstathios Chiotis</cp:lastModifiedBy>
  <cp:revision>481</cp:revision>
  <dcterms:created xsi:type="dcterms:W3CDTF">2015-10-30T17:54:10Z</dcterms:created>
  <dcterms:modified xsi:type="dcterms:W3CDTF">2023-03-31T05:48:18Z</dcterms:modified>
</cp:coreProperties>
</file>