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90" r:id="rId5"/>
    <p:sldId id="259" r:id="rId6"/>
    <p:sldId id="260" r:id="rId7"/>
    <p:sldId id="261" r:id="rId8"/>
    <p:sldId id="291" r:id="rId9"/>
    <p:sldId id="262" r:id="rId10"/>
    <p:sldId id="263" r:id="rId11"/>
    <p:sldId id="264" r:id="rId12"/>
    <p:sldId id="292" r:id="rId13"/>
    <p:sldId id="265" r:id="rId14"/>
    <p:sldId id="266" r:id="rId15"/>
    <p:sldId id="267" r:id="rId16"/>
    <p:sldId id="293" r:id="rId17"/>
    <p:sldId id="268" r:id="rId18"/>
    <p:sldId id="269" r:id="rId19"/>
    <p:sldId id="270" r:id="rId20"/>
    <p:sldId id="294" r:id="rId21"/>
    <p:sldId id="271" r:id="rId22"/>
    <p:sldId id="272" r:id="rId23"/>
    <p:sldId id="273" r:id="rId24"/>
    <p:sldId id="295" r:id="rId25"/>
    <p:sldId id="274" r:id="rId26"/>
    <p:sldId id="275" r:id="rId27"/>
    <p:sldId id="276" r:id="rId28"/>
    <p:sldId id="296" r:id="rId29"/>
    <p:sldId id="277" r:id="rId30"/>
    <p:sldId id="278" r:id="rId31"/>
    <p:sldId id="279" r:id="rId32"/>
    <p:sldId id="297" r:id="rId33"/>
    <p:sldId id="280" r:id="rId34"/>
    <p:sldId id="281" r:id="rId35"/>
  </p:sldIdLst>
  <p:sldSz cx="12192000" cy="6858000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286"/>
    <p:restoredTop sz="94671"/>
  </p:normalViewPr>
  <p:slideViewPr>
    <p:cSldViewPr snapToGrid="0" snapToObjects="1">
      <p:cViewPr varScale="1">
        <p:scale>
          <a:sx n="104" d="100"/>
          <a:sy n="104" d="100"/>
        </p:scale>
        <p:origin x="360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2D42FFE9-BE43-FD47-8DB8-1AC65ED831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Υπότιτλος 2">
            <a:extLst>
              <a:ext uri="{FF2B5EF4-FFF2-40B4-BE49-F238E27FC236}">
                <a16:creationId xmlns:a16="http://schemas.microsoft.com/office/drawing/2014/main" id="{AA17EB00-26D6-1949-9C06-4670812C57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15FE6DB1-C7CA-B648-8C28-9A191D3A80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A93FA58B-87A9-6340-BB7E-F898992D7A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CE21C07A-B19A-7542-8BEC-8987EC2B0C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16684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3831DE7-926D-D944-A992-2005A3261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70E5479B-75BB-2044-8359-6261226BFA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048BDEA2-C10E-404A-996F-69B96F5F3F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2CE6A7F4-F1A5-FD4C-8A10-A67977A934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B6B138B5-F44D-B54A-95C9-D14122867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85909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Κατακόρυφος τίτλος 1">
            <a:extLst>
              <a:ext uri="{FF2B5EF4-FFF2-40B4-BE49-F238E27FC236}">
                <a16:creationId xmlns:a16="http://schemas.microsoft.com/office/drawing/2014/main" id="{92F039DD-F9D9-6242-95E1-332F9EEB5F4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ατακόρυφου κειμένου 2">
            <a:extLst>
              <a:ext uri="{FF2B5EF4-FFF2-40B4-BE49-F238E27FC236}">
                <a16:creationId xmlns:a16="http://schemas.microsoft.com/office/drawing/2014/main" id="{D3D3C21F-C06C-714D-AE6A-02C7B83976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E639166B-B45E-2443-9D08-FEBE4E3CF6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469BF848-2C14-AB4B-9E49-778967CB3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F046F574-DB86-0147-8C8A-B68C195FC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35332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περιεχό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6268BEFC-08FA-D44A-9BFD-3328B1A3F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41930521-E7DF-3248-B107-91CB5D5BC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46C774A2-0752-504E-962A-4D1E75A183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0EBA3EA4-844A-7046-A877-FA9017A71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CF9877B7-66EF-E64C-BFC0-4EBA3794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939500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731BEA28-9599-D84F-A4F3-A9CC75260B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1D5E514A-0BEA-CA47-971B-9F04F46DC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602043C2-8D7E-4643-BD80-29945A1CC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823F33D3-6522-4A42-9AD2-E5FB18F53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92CD8F18-FB62-7C40-B74A-29210EB596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5259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D79FF468-A3D7-7341-BDD2-B7F1E12462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BB7B1E4A-92BC-D54F-805A-896BC595B81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5C4F4CB7-F283-6440-A09C-E26170C216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0F4462FD-FE4C-5B42-8369-8D1390CDE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3C5A3A61-E6C3-B144-8C01-00507A456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A0913830-3B54-DA48-8964-305E465C4D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44909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B852BB7A-109D-164A-ACC2-2B4A36C08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6965DF76-2E35-DE4F-BC6B-FF827FFD8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περιεχομένου 3">
            <a:extLst>
              <a:ext uri="{FF2B5EF4-FFF2-40B4-BE49-F238E27FC236}">
                <a16:creationId xmlns:a16="http://schemas.microsoft.com/office/drawing/2014/main" id="{898B159C-521A-6548-9D55-D17FD4653C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5" name="Θέση κειμένου 4">
            <a:extLst>
              <a:ext uri="{FF2B5EF4-FFF2-40B4-BE49-F238E27FC236}">
                <a16:creationId xmlns:a16="http://schemas.microsoft.com/office/drawing/2014/main" id="{33307455-66F9-F24E-91EC-805F54A7F7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6" name="Θέση περιεχομένου 5">
            <a:extLst>
              <a:ext uri="{FF2B5EF4-FFF2-40B4-BE49-F238E27FC236}">
                <a16:creationId xmlns:a16="http://schemas.microsoft.com/office/drawing/2014/main" id="{A6C4A7B3-4810-4B41-9BF8-8CACE120D7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7" name="Θέση ημερομηνίας 6">
            <a:extLst>
              <a:ext uri="{FF2B5EF4-FFF2-40B4-BE49-F238E27FC236}">
                <a16:creationId xmlns:a16="http://schemas.microsoft.com/office/drawing/2014/main" id="{86D23E35-A8F4-134E-B89F-9FEFE7EC8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8" name="Θέση υποσέλιδου 7">
            <a:extLst>
              <a:ext uri="{FF2B5EF4-FFF2-40B4-BE49-F238E27FC236}">
                <a16:creationId xmlns:a16="http://schemas.microsoft.com/office/drawing/2014/main" id="{8FF33A48-267F-2848-BFA4-4263A46BD7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Θέση αριθμού διαφάνειας 8">
            <a:extLst>
              <a:ext uri="{FF2B5EF4-FFF2-40B4-BE49-F238E27FC236}">
                <a16:creationId xmlns:a16="http://schemas.microsoft.com/office/drawing/2014/main" id="{97A1C3B8-5DEE-594E-AC6B-B569D5F35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011098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A68BEFFD-7997-CF49-8437-5542A400BD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ημερομηνίας 2">
            <a:extLst>
              <a:ext uri="{FF2B5EF4-FFF2-40B4-BE49-F238E27FC236}">
                <a16:creationId xmlns:a16="http://schemas.microsoft.com/office/drawing/2014/main" id="{F700B35B-0BB8-174A-AA4F-06CE091E7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4" name="Θέση υποσέλιδου 3">
            <a:extLst>
              <a:ext uri="{FF2B5EF4-FFF2-40B4-BE49-F238E27FC236}">
                <a16:creationId xmlns:a16="http://schemas.microsoft.com/office/drawing/2014/main" id="{1A5F6CC9-D392-774C-80F8-79795F8B2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Θέση αριθμού διαφάνειας 4">
            <a:extLst>
              <a:ext uri="{FF2B5EF4-FFF2-40B4-BE49-F238E27FC236}">
                <a16:creationId xmlns:a16="http://schemas.microsoft.com/office/drawing/2014/main" id="{11032969-775D-0140-A751-96A7134064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81653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ημερομηνίας 1">
            <a:extLst>
              <a:ext uri="{FF2B5EF4-FFF2-40B4-BE49-F238E27FC236}">
                <a16:creationId xmlns:a16="http://schemas.microsoft.com/office/drawing/2014/main" id="{CF9380AC-CC1D-6041-A860-1DAF0B40F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3" name="Θέση υποσέλιδου 2">
            <a:extLst>
              <a:ext uri="{FF2B5EF4-FFF2-40B4-BE49-F238E27FC236}">
                <a16:creationId xmlns:a16="http://schemas.microsoft.com/office/drawing/2014/main" id="{1D64291B-7C3A-7942-9520-280436AE6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Θέση αριθμού διαφάνειας 3">
            <a:extLst>
              <a:ext uri="{FF2B5EF4-FFF2-40B4-BE49-F238E27FC236}">
                <a16:creationId xmlns:a16="http://schemas.microsoft.com/office/drawing/2014/main" id="{F6468CD5-8923-AC43-99FB-62488E2E8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703481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0B13C9D6-65A7-F643-8793-B99712FDA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περιεχομένου 2">
            <a:extLst>
              <a:ext uri="{FF2B5EF4-FFF2-40B4-BE49-F238E27FC236}">
                <a16:creationId xmlns:a16="http://schemas.microsoft.com/office/drawing/2014/main" id="{03F6AE62-6A96-544C-9E73-2195DE373A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6E7CC33D-5B8D-E044-983D-82D4AA7851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D084A6B5-D304-6841-94F5-84EAA70246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C1BC8C48-B9DC-9E45-B1ED-5C65F4322C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A9660F05-65CC-9447-92C7-1526DE82F6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831454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Τίτλος 1">
            <a:extLst>
              <a:ext uri="{FF2B5EF4-FFF2-40B4-BE49-F238E27FC236}">
                <a16:creationId xmlns:a16="http://schemas.microsoft.com/office/drawing/2014/main" id="{8A9D5194-4572-164B-A4DB-D2A56B8AED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εικόνας 2">
            <a:extLst>
              <a:ext uri="{FF2B5EF4-FFF2-40B4-BE49-F238E27FC236}">
                <a16:creationId xmlns:a16="http://schemas.microsoft.com/office/drawing/2014/main" id="{AFEBBE28-4005-F944-B835-B3B0DD78372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Θέση κειμένου 3">
            <a:extLst>
              <a:ext uri="{FF2B5EF4-FFF2-40B4-BE49-F238E27FC236}">
                <a16:creationId xmlns:a16="http://schemas.microsoft.com/office/drawing/2014/main" id="{5DA41352-FBCD-A749-8339-9A15D222CB1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5" name="Θέση ημερομηνίας 4">
            <a:extLst>
              <a:ext uri="{FF2B5EF4-FFF2-40B4-BE49-F238E27FC236}">
                <a16:creationId xmlns:a16="http://schemas.microsoft.com/office/drawing/2014/main" id="{672FC2F2-D8FA-9943-A5F1-5599B9C7BF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6" name="Θέση υποσέλιδου 5">
            <a:extLst>
              <a:ext uri="{FF2B5EF4-FFF2-40B4-BE49-F238E27FC236}">
                <a16:creationId xmlns:a16="http://schemas.microsoft.com/office/drawing/2014/main" id="{F589A438-B337-2D4A-986A-F20C7FB820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Θέση αριθμού διαφάνειας 6">
            <a:extLst>
              <a:ext uri="{FF2B5EF4-FFF2-40B4-BE49-F238E27FC236}">
                <a16:creationId xmlns:a16="http://schemas.microsoft.com/office/drawing/2014/main" id="{E5DB8223-5D8A-4046-B6BA-F2BE2507BE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905169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τίτλου 1">
            <a:extLst>
              <a:ext uri="{FF2B5EF4-FFF2-40B4-BE49-F238E27FC236}">
                <a16:creationId xmlns:a16="http://schemas.microsoft.com/office/drawing/2014/main" id="{25C758C2-ADFB-3F43-A2B7-20B7F5D6CA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/>
              <a:t>Κάντε κλικ για να επεξεργαστείτε τον τίτλο υποδείγματος</a:t>
            </a:r>
          </a:p>
        </p:txBody>
      </p:sp>
      <p:sp>
        <p:nvSpPr>
          <p:cNvPr id="3" name="Θέση κειμένου 2">
            <a:extLst>
              <a:ext uri="{FF2B5EF4-FFF2-40B4-BE49-F238E27FC236}">
                <a16:creationId xmlns:a16="http://schemas.microsoft.com/office/drawing/2014/main" id="{3E39D8EE-BE6B-F94C-873F-3AFDD0283D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l-GR"/>
              <a:t>Επεξεργασία στυλ υποδείγματος κειμένου
Δεύτερου επιπέδου
Τρίτου επιπέδου
Τέταρτου επιπέδου
Πέμπτου επιπέδου</a:t>
            </a:r>
          </a:p>
        </p:txBody>
      </p:sp>
      <p:sp>
        <p:nvSpPr>
          <p:cNvPr id="4" name="Θέση ημερομηνίας 3">
            <a:extLst>
              <a:ext uri="{FF2B5EF4-FFF2-40B4-BE49-F238E27FC236}">
                <a16:creationId xmlns:a16="http://schemas.microsoft.com/office/drawing/2014/main" id="{BD47D871-5434-494F-B316-7E3D0F4888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B582E8-F717-DF4F-8E2D-A9B3112E0276}" type="datetimeFigureOut">
              <a:rPr lang="el-GR" smtClean="0"/>
              <a:t>18/11/19</a:t>
            </a:fld>
            <a:endParaRPr lang="el-GR"/>
          </a:p>
        </p:txBody>
      </p:sp>
      <p:sp>
        <p:nvSpPr>
          <p:cNvPr id="5" name="Θέση υποσέλιδου 4">
            <a:extLst>
              <a:ext uri="{FF2B5EF4-FFF2-40B4-BE49-F238E27FC236}">
                <a16:creationId xmlns:a16="http://schemas.microsoft.com/office/drawing/2014/main" id="{C42023DC-7E55-CB40-8397-7140A5BA6F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Θέση αριθμού διαφάνειας 5">
            <a:extLst>
              <a:ext uri="{FF2B5EF4-FFF2-40B4-BE49-F238E27FC236}">
                <a16:creationId xmlns:a16="http://schemas.microsoft.com/office/drawing/2014/main" id="{3917CF44-A136-0B43-96C1-C605305BF6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B2E7A-8A0E-084B-988E-013F5A07CEDA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668866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Εικόνα 4">
            <a:extLst>
              <a:ext uri="{FF2B5EF4-FFF2-40B4-BE49-F238E27FC236}">
                <a16:creationId xmlns:a16="http://schemas.microsoft.com/office/drawing/2014/main" id="{8F900188-779E-9547-873A-556C5CDBD2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8023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E542A7EE-6E9A-474C-B510-6641E504D9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208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5C60D4E2-A668-E949-BA49-FBDE18FC24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6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55AAE889-4984-3A4C-97B1-BF589E968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9819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46F356CC-F37C-6F4D-A7F7-2721EA67C8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76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C5448ECC-F43A-E144-A158-50855F0DCE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586985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57B40E56-182B-874F-9A51-AED61947B8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7448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A8F14B4B-AF83-494D-A809-9242025800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34111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059BB4DD-0552-5741-BF8A-F4AAB6BD5D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336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38D87078-8649-F342-A62A-9C9BEF338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0171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4D46EA25-0FB2-D94E-B914-189C405E2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30258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6950B157-3D82-E24D-9285-7B4FC2D6C3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471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8F21061A-C39F-E443-999E-9EDBB77744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28887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9A354117-2F55-ED4B-8658-92D2E3FD16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2993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E7CFC6B3-C0A1-204E-BFBB-1040505A1B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92882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441BB671-0D12-FB43-8CBB-37F10F2AD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77591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92D036F7-C911-7346-AD83-785C0AB8F3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67871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D31888BB-62AA-1546-A413-F16FC5EFF1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70483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68C9463D-A588-734A-A9BC-0D4AD04A1C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70643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4109C80D-B438-DC4B-B12A-EDD6670F0F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29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301E9836-3DC2-C04C-9C92-D64FABD67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92220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D57F5127-CB7D-2C44-A2AF-CE1C2E8B79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09206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32B4BD7E-0D76-1B4E-B128-D9EBD0740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183227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13248A63-7CB2-674E-9EE1-2010308CD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366956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6A5351C2-FF55-1947-9991-F9E2C6F3E6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7486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E1A0DE40-9472-6545-94AA-959CC9E6C1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1895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EC1E08CA-7B84-3C42-AB44-1E9947795F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86626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43110820-CC44-7F4C-A3F9-75138CB710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7778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3A27BD1F-7ADD-5045-A675-03F4A6D48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988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C1FCBB8C-62C7-1A41-AFEB-0F1C9B8686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1796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1DAD762B-ED9A-5E4A-94B7-9402A2147C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353357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CD942A2C-945D-6D45-B17F-E698510E97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60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ADE1D6C8-7D0B-C248-8A80-16B454856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14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>
            <a:extLst>
              <a:ext uri="{FF2B5EF4-FFF2-40B4-BE49-F238E27FC236}">
                <a16:creationId xmlns:a16="http://schemas.microsoft.com/office/drawing/2014/main" id="{75504169-084D-1244-9283-714C701BAE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7093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Macintosh PowerPoint</Application>
  <PresentationFormat>Ευρεία οθόνη</PresentationFormat>
  <Paragraphs>0</Paragraphs>
  <Slides>34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3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34</vt:i4>
      </vt:variant>
    </vt:vector>
  </HeadingPairs>
  <TitlesOfParts>
    <vt:vector size="38" baseType="lpstr">
      <vt:lpstr>Arial</vt:lpstr>
      <vt:lpstr>Calibri</vt:lpstr>
      <vt:lpstr>Calibri Light</vt:lpstr>
      <vt:lpstr>Θέμα του Office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  <vt:lpstr>Παρουσίαση του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Παρουσίαση του PowerPoint</dc:title>
  <dc:creator>Τάσος Μάλλιος</dc:creator>
  <cp:lastModifiedBy>Τάσος Μάλλιος</cp:lastModifiedBy>
  <cp:revision>1</cp:revision>
  <dcterms:created xsi:type="dcterms:W3CDTF">2019-11-17T22:38:04Z</dcterms:created>
  <dcterms:modified xsi:type="dcterms:W3CDTF">2019-11-17T22:47:48Z</dcterms:modified>
</cp:coreProperties>
</file>