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9"/>
  </p:notesMasterIdLst>
  <p:sldIdLst>
    <p:sldId id="256" r:id="rId2"/>
    <p:sldId id="257" r:id="rId3"/>
    <p:sldId id="314" r:id="rId4"/>
    <p:sldId id="258" r:id="rId5"/>
    <p:sldId id="259" r:id="rId6"/>
    <p:sldId id="299" r:id="rId7"/>
    <p:sldId id="300" r:id="rId8"/>
    <p:sldId id="260" r:id="rId9"/>
    <p:sldId id="261" r:id="rId10"/>
    <p:sldId id="262" r:id="rId11"/>
    <p:sldId id="316" r:id="rId12"/>
    <p:sldId id="263" r:id="rId13"/>
    <p:sldId id="264" r:id="rId14"/>
    <p:sldId id="265" r:id="rId15"/>
    <p:sldId id="270" r:id="rId16"/>
    <p:sldId id="271" r:id="rId17"/>
    <p:sldId id="301" r:id="rId18"/>
    <p:sldId id="266" r:id="rId19"/>
    <p:sldId id="267" r:id="rId20"/>
    <p:sldId id="307" r:id="rId21"/>
    <p:sldId id="308" r:id="rId22"/>
    <p:sldId id="309" r:id="rId23"/>
    <p:sldId id="310" r:id="rId24"/>
    <p:sldId id="311" r:id="rId25"/>
    <p:sldId id="312" r:id="rId26"/>
    <p:sldId id="313" r:id="rId27"/>
    <p:sldId id="302" r:id="rId28"/>
    <p:sldId id="268" r:id="rId29"/>
    <p:sldId id="296" r:id="rId30"/>
    <p:sldId id="269" r:id="rId31"/>
    <p:sldId id="272" r:id="rId32"/>
    <p:sldId id="273" r:id="rId33"/>
    <p:sldId id="303" r:id="rId34"/>
    <p:sldId id="317" r:id="rId35"/>
    <p:sldId id="274" r:id="rId36"/>
    <p:sldId id="275" r:id="rId37"/>
    <p:sldId id="277" r:id="rId38"/>
    <p:sldId id="285" r:id="rId39"/>
    <p:sldId id="286" r:id="rId40"/>
    <p:sldId id="288" r:id="rId41"/>
    <p:sldId id="315" r:id="rId42"/>
    <p:sldId id="290" r:id="rId43"/>
    <p:sldId id="289" r:id="rId44"/>
    <p:sldId id="304" r:id="rId45"/>
    <p:sldId id="291" r:id="rId46"/>
    <p:sldId id="292" r:id="rId47"/>
    <p:sldId id="294" r:id="rId48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Ενότητα χωρίς τίτλο" id="{8B00A6B8-4C8C-4111-A7C9-B4DAF981AA33}">
          <p14:sldIdLst>
            <p14:sldId id="256"/>
            <p14:sldId id="257"/>
            <p14:sldId id="314"/>
            <p14:sldId id="258"/>
            <p14:sldId id="259"/>
            <p14:sldId id="299"/>
            <p14:sldId id="300"/>
            <p14:sldId id="260"/>
            <p14:sldId id="261"/>
            <p14:sldId id="262"/>
            <p14:sldId id="316"/>
            <p14:sldId id="263"/>
            <p14:sldId id="264"/>
            <p14:sldId id="265"/>
            <p14:sldId id="270"/>
            <p14:sldId id="271"/>
            <p14:sldId id="301"/>
            <p14:sldId id="266"/>
            <p14:sldId id="267"/>
            <p14:sldId id="307"/>
            <p14:sldId id="308"/>
            <p14:sldId id="309"/>
            <p14:sldId id="310"/>
            <p14:sldId id="311"/>
            <p14:sldId id="312"/>
            <p14:sldId id="313"/>
            <p14:sldId id="302"/>
            <p14:sldId id="268"/>
            <p14:sldId id="296"/>
            <p14:sldId id="269"/>
            <p14:sldId id="272"/>
            <p14:sldId id="273"/>
            <p14:sldId id="303"/>
            <p14:sldId id="317"/>
            <p14:sldId id="274"/>
            <p14:sldId id="275"/>
            <p14:sldId id="277"/>
            <p14:sldId id="285"/>
            <p14:sldId id="286"/>
            <p14:sldId id="288"/>
            <p14:sldId id="315"/>
            <p14:sldId id="290"/>
            <p14:sldId id="289"/>
            <p14:sldId id="304"/>
            <p14:sldId id="291"/>
            <p14:sldId id="292"/>
            <p14:sldId id="294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C50707"/>
    <a:srgbClr val="F09A8C"/>
    <a:srgbClr val="FF4343"/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978" y="-1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3AFB74-DAD4-4871-B74A-86D0E7448374}" type="doc">
      <dgm:prSet loTypeId="urn:microsoft.com/office/officeart/2005/8/layout/chevron2" loCatId="process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l-GR"/>
        </a:p>
      </dgm:t>
    </dgm:pt>
    <dgm:pt modelId="{AB27111E-7359-45B9-A28E-A6FB75C44C01}">
      <dgm:prSet phldrT="[Κείμενο]"/>
      <dgm:spPr/>
      <dgm:t>
        <a:bodyPr/>
        <a:lstStyle/>
        <a:p>
          <a:r>
            <a:rPr lang="en-US" dirty="0" smtClean="0"/>
            <a:t>1</a:t>
          </a:r>
          <a:endParaRPr lang="el-GR" dirty="0"/>
        </a:p>
      </dgm:t>
    </dgm:pt>
    <dgm:pt modelId="{FEDC5072-71A9-4AE7-A91C-5E3C9497DF7D}" type="parTrans" cxnId="{6967B691-1DA6-4D93-997F-784C3E71DC8A}">
      <dgm:prSet/>
      <dgm:spPr/>
      <dgm:t>
        <a:bodyPr/>
        <a:lstStyle/>
        <a:p>
          <a:endParaRPr lang="el-GR"/>
        </a:p>
      </dgm:t>
    </dgm:pt>
    <dgm:pt modelId="{D54D2F59-F4B0-4CCA-B89A-769BE05DE11E}" type="sibTrans" cxnId="{6967B691-1DA6-4D93-997F-784C3E71DC8A}">
      <dgm:prSet/>
      <dgm:spPr/>
      <dgm:t>
        <a:bodyPr/>
        <a:lstStyle/>
        <a:p>
          <a:endParaRPr lang="el-GR"/>
        </a:p>
      </dgm:t>
    </dgm:pt>
    <dgm:pt modelId="{2F72A18B-644D-41C7-9041-CF2FD3CE7D91}">
      <dgm:prSet phldrT="[Κείμενο]" custT="1"/>
      <dgm:spPr/>
      <dgm:t>
        <a:bodyPr/>
        <a:lstStyle/>
        <a:p>
          <a:r>
            <a:rPr lang="en-US" sz="1600" dirty="0" smtClean="0"/>
            <a:t>Hospitable environment (south)</a:t>
          </a:r>
          <a:endParaRPr lang="el-GR" sz="1600" dirty="0"/>
        </a:p>
      </dgm:t>
    </dgm:pt>
    <dgm:pt modelId="{9EE863C6-F1F3-46F9-A9F7-1445D160D57F}" type="parTrans" cxnId="{009284D4-D103-4FF0-8AE4-15C4080C9E9A}">
      <dgm:prSet/>
      <dgm:spPr/>
      <dgm:t>
        <a:bodyPr/>
        <a:lstStyle/>
        <a:p>
          <a:endParaRPr lang="el-GR"/>
        </a:p>
      </dgm:t>
    </dgm:pt>
    <dgm:pt modelId="{B62C2ED8-6773-4717-95E1-1B41060A3C51}" type="sibTrans" cxnId="{009284D4-D103-4FF0-8AE4-15C4080C9E9A}">
      <dgm:prSet/>
      <dgm:spPr/>
      <dgm:t>
        <a:bodyPr/>
        <a:lstStyle/>
        <a:p>
          <a:endParaRPr lang="el-GR"/>
        </a:p>
      </dgm:t>
    </dgm:pt>
    <dgm:pt modelId="{06F0BEB4-7829-479B-BAEC-7BD3ED15E13F}">
      <dgm:prSet phldrT="[Κείμενο]"/>
      <dgm:spPr/>
      <dgm:t>
        <a:bodyPr/>
        <a:lstStyle/>
        <a:p>
          <a:r>
            <a:rPr lang="en-US" dirty="0" smtClean="0"/>
            <a:t>2</a:t>
          </a:r>
          <a:endParaRPr lang="el-GR" dirty="0"/>
        </a:p>
      </dgm:t>
    </dgm:pt>
    <dgm:pt modelId="{CA0760CF-FF6D-4342-82A1-1C4C6B200F49}" type="parTrans" cxnId="{3078436D-0F45-4189-A21E-6C9220E6EE38}">
      <dgm:prSet/>
      <dgm:spPr/>
      <dgm:t>
        <a:bodyPr/>
        <a:lstStyle/>
        <a:p>
          <a:endParaRPr lang="el-GR"/>
        </a:p>
      </dgm:t>
    </dgm:pt>
    <dgm:pt modelId="{2BD6292D-BAF8-4ADF-B711-E4BAB2F6BC27}" type="sibTrans" cxnId="{3078436D-0F45-4189-A21E-6C9220E6EE38}">
      <dgm:prSet/>
      <dgm:spPr/>
      <dgm:t>
        <a:bodyPr/>
        <a:lstStyle/>
        <a:p>
          <a:endParaRPr lang="el-GR"/>
        </a:p>
      </dgm:t>
    </dgm:pt>
    <dgm:pt modelId="{FF738462-5A95-48EE-8C12-77F28DCBE873}">
      <dgm:prSet phldrT="[Κείμενο]" custT="1"/>
      <dgm:spPr/>
      <dgm:t>
        <a:bodyPr/>
        <a:lstStyle/>
        <a:p>
          <a:r>
            <a:rPr lang="en-US" sz="1600" dirty="0" smtClean="0"/>
            <a:t>Suitable for agriculture</a:t>
          </a:r>
          <a:endParaRPr lang="el-GR" sz="1600" dirty="0"/>
        </a:p>
      </dgm:t>
    </dgm:pt>
    <dgm:pt modelId="{E730512E-9B0B-4DE7-B689-92D470D9EB0D}" type="parTrans" cxnId="{570EBAD1-4F90-4C0E-9604-C7A3233F40B0}">
      <dgm:prSet/>
      <dgm:spPr/>
      <dgm:t>
        <a:bodyPr/>
        <a:lstStyle/>
        <a:p>
          <a:endParaRPr lang="el-GR"/>
        </a:p>
      </dgm:t>
    </dgm:pt>
    <dgm:pt modelId="{D898F74B-BFF0-4194-A534-FF4E463F4016}" type="sibTrans" cxnId="{570EBAD1-4F90-4C0E-9604-C7A3233F40B0}">
      <dgm:prSet/>
      <dgm:spPr/>
      <dgm:t>
        <a:bodyPr/>
        <a:lstStyle/>
        <a:p>
          <a:endParaRPr lang="el-GR"/>
        </a:p>
      </dgm:t>
    </dgm:pt>
    <dgm:pt modelId="{774D6591-E54C-42FE-995C-3AEC278B0B82}">
      <dgm:prSet phldrT="[Κείμενο]"/>
      <dgm:spPr/>
      <dgm:t>
        <a:bodyPr/>
        <a:lstStyle/>
        <a:p>
          <a:r>
            <a:rPr lang="en-US" dirty="0" smtClean="0"/>
            <a:t>3</a:t>
          </a:r>
          <a:endParaRPr lang="el-GR" dirty="0"/>
        </a:p>
      </dgm:t>
    </dgm:pt>
    <dgm:pt modelId="{2F5C1514-3533-4BEB-889B-EC8E581F32AF}" type="parTrans" cxnId="{C10DEADE-CBF2-4F1F-955C-F89A8BC232DA}">
      <dgm:prSet/>
      <dgm:spPr/>
      <dgm:t>
        <a:bodyPr/>
        <a:lstStyle/>
        <a:p>
          <a:endParaRPr lang="el-GR"/>
        </a:p>
      </dgm:t>
    </dgm:pt>
    <dgm:pt modelId="{DEC87C8D-FB98-49E2-822E-77E32683CFDB}" type="sibTrans" cxnId="{C10DEADE-CBF2-4F1F-955C-F89A8BC232DA}">
      <dgm:prSet/>
      <dgm:spPr/>
      <dgm:t>
        <a:bodyPr/>
        <a:lstStyle/>
        <a:p>
          <a:endParaRPr lang="el-GR"/>
        </a:p>
      </dgm:t>
    </dgm:pt>
    <dgm:pt modelId="{3D2B0044-AF6A-43F3-BDC9-A86AD7A6A934}">
      <dgm:prSet phldrT="[Κείμενο]" custT="1"/>
      <dgm:spPr/>
      <dgm:t>
        <a:bodyPr/>
        <a:lstStyle/>
        <a:p>
          <a:r>
            <a:rPr lang="en-US" sz="1600" dirty="0" smtClean="0"/>
            <a:t>Trade with USA</a:t>
          </a:r>
          <a:endParaRPr lang="el-GR" sz="1600" dirty="0"/>
        </a:p>
      </dgm:t>
    </dgm:pt>
    <dgm:pt modelId="{4581B192-AC20-4A32-8BC9-8E7D02CF10D2}" type="parTrans" cxnId="{BF53FF53-A712-4BAB-9008-8D8BA5FF6564}">
      <dgm:prSet/>
      <dgm:spPr/>
      <dgm:t>
        <a:bodyPr/>
        <a:lstStyle/>
        <a:p>
          <a:endParaRPr lang="el-GR"/>
        </a:p>
      </dgm:t>
    </dgm:pt>
    <dgm:pt modelId="{920C4C9C-3CCF-4689-8F69-3321F2929173}" type="sibTrans" cxnId="{BF53FF53-A712-4BAB-9008-8D8BA5FF6564}">
      <dgm:prSet/>
      <dgm:spPr/>
      <dgm:t>
        <a:bodyPr/>
        <a:lstStyle/>
        <a:p>
          <a:endParaRPr lang="el-GR"/>
        </a:p>
      </dgm:t>
    </dgm:pt>
    <dgm:pt modelId="{6B769B89-E1E9-48EE-96D2-8BAC0CFA1AA9}" type="pres">
      <dgm:prSet presAssocID="{DA3AFB74-DAD4-4871-B74A-86D0E744837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270974EF-2D45-44B7-B555-DDB92ECFE823}" type="pres">
      <dgm:prSet presAssocID="{AB27111E-7359-45B9-A28E-A6FB75C44C01}" presName="composite" presStyleCnt="0"/>
      <dgm:spPr/>
    </dgm:pt>
    <dgm:pt modelId="{9EDF8388-289B-4CA5-9591-0062B24D628E}" type="pres">
      <dgm:prSet presAssocID="{AB27111E-7359-45B9-A28E-A6FB75C44C01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F75EBA69-319E-4E7B-923B-02F730AB41E5}" type="pres">
      <dgm:prSet presAssocID="{AB27111E-7359-45B9-A28E-A6FB75C44C01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6B6622C1-4C15-4E60-BCD0-4409B374F911}" type="pres">
      <dgm:prSet presAssocID="{D54D2F59-F4B0-4CCA-B89A-769BE05DE11E}" presName="sp" presStyleCnt="0"/>
      <dgm:spPr/>
    </dgm:pt>
    <dgm:pt modelId="{22668D3D-CC6D-48F4-BBFD-FEF270FB908F}" type="pres">
      <dgm:prSet presAssocID="{06F0BEB4-7829-479B-BAEC-7BD3ED15E13F}" presName="composite" presStyleCnt="0"/>
      <dgm:spPr/>
    </dgm:pt>
    <dgm:pt modelId="{E720E7DA-3A1E-46CA-B834-FD3CD2502CF7}" type="pres">
      <dgm:prSet presAssocID="{06F0BEB4-7829-479B-BAEC-7BD3ED15E13F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7C121FA7-0415-4165-889C-A8017F0658DB}" type="pres">
      <dgm:prSet presAssocID="{06F0BEB4-7829-479B-BAEC-7BD3ED15E13F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FDB091D-5211-4371-870B-0C410ED63103}" type="pres">
      <dgm:prSet presAssocID="{2BD6292D-BAF8-4ADF-B711-E4BAB2F6BC27}" presName="sp" presStyleCnt="0"/>
      <dgm:spPr/>
    </dgm:pt>
    <dgm:pt modelId="{E30E19C3-19A5-4CA5-8B93-DF1F3670E8E5}" type="pres">
      <dgm:prSet presAssocID="{774D6591-E54C-42FE-995C-3AEC278B0B82}" presName="composite" presStyleCnt="0"/>
      <dgm:spPr/>
    </dgm:pt>
    <dgm:pt modelId="{89402A09-63E8-476B-B833-9A929239736D}" type="pres">
      <dgm:prSet presAssocID="{774D6591-E54C-42FE-995C-3AEC278B0B82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16B54DA3-5785-4D41-89A4-F0B0E6234E53}" type="pres">
      <dgm:prSet presAssocID="{774D6591-E54C-42FE-995C-3AEC278B0B82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FFA7AEAF-D5EC-45CB-B018-3B1791829C74}" type="presOf" srcId="{774D6591-E54C-42FE-995C-3AEC278B0B82}" destId="{89402A09-63E8-476B-B833-9A929239736D}" srcOrd="0" destOrd="0" presId="urn:microsoft.com/office/officeart/2005/8/layout/chevron2"/>
    <dgm:cxn modelId="{BF53FF53-A712-4BAB-9008-8D8BA5FF6564}" srcId="{774D6591-E54C-42FE-995C-3AEC278B0B82}" destId="{3D2B0044-AF6A-43F3-BDC9-A86AD7A6A934}" srcOrd="0" destOrd="0" parTransId="{4581B192-AC20-4A32-8BC9-8E7D02CF10D2}" sibTransId="{920C4C9C-3CCF-4689-8F69-3321F2929173}"/>
    <dgm:cxn modelId="{3B6A5209-9AEE-4A52-A22B-B20F1F37D1AD}" type="presOf" srcId="{AB27111E-7359-45B9-A28E-A6FB75C44C01}" destId="{9EDF8388-289B-4CA5-9591-0062B24D628E}" srcOrd="0" destOrd="0" presId="urn:microsoft.com/office/officeart/2005/8/layout/chevron2"/>
    <dgm:cxn modelId="{570EBAD1-4F90-4C0E-9604-C7A3233F40B0}" srcId="{06F0BEB4-7829-479B-BAEC-7BD3ED15E13F}" destId="{FF738462-5A95-48EE-8C12-77F28DCBE873}" srcOrd="0" destOrd="0" parTransId="{E730512E-9B0B-4DE7-B689-92D470D9EB0D}" sibTransId="{D898F74B-BFF0-4194-A534-FF4E463F4016}"/>
    <dgm:cxn modelId="{37DE6A25-6764-49BB-937E-0012CD2E8E86}" type="presOf" srcId="{06F0BEB4-7829-479B-BAEC-7BD3ED15E13F}" destId="{E720E7DA-3A1E-46CA-B834-FD3CD2502CF7}" srcOrd="0" destOrd="0" presId="urn:microsoft.com/office/officeart/2005/8/layout/chevron2"/>
    <dgm:cxn modelId="{009284D4-D103-4FF0-8AE4-15C4080C9E9A}" srcId="{AB27111E-7359-45B9-A28E-A6FB75C44C01}" destId="{2F72A18B-644D-41C7-9041-CF2FD3CE7D91}" srcOrd="0" destOrd="0" parTransId="{9EE863C6-F1F3-46F9-A9F7-1445D160D57F}" sibTransId="{B62C2ED8-6773-4717-95E1-1B41060A3C51}"/>
    <dgm:cxn modelId="{B499FEC0-F34D-4D3F-ADC3-9A71FAA0095B}" type="presOf" srcId="{3D2B0044-AF6A-43F3-BDC9-A86AD7A6A934}" destId="{16B54DA3-5785-4D41-89A4-F0B0E6234E53}" srcOrd="0" destOrd="0" presId="urn:microsoft.com/office/officeart/2005/8/layout/chevron2"/>
    <dgm:cxn modelId="{395B94EC-C5FF-4650-BC7A-EF87C5389FC9}" type="presOf" srcId="{DA3AFB74-DAD4-4871-B74A-86D0E7448374}" destId="{6B769B89-E1E9-48EE-96D2-8BAC0CFA1AA9}" srcOrd="0" destOrd="0" presId="urn:microsoft.com/office/officeart/2005/8/layout/chevron2"/>
    <dgm:cxn modelId="{C10DEADE-CBF2-4F1F-955C-F89A8BC232DA}" srcId="{DA3AFB74-DAD4-4871-B74A-86D0E7448374}" destId="{774D6591-E54C-42FE-995C-3AEC278B0B82}" srcOrd="2" destOrd="0" parTransId="{2F5C1514-3533-4BEB-889B-EC8E581F32AF}" sibTransId="{DEC87C8D-FB98-49E2-822E-77E32683CFDB}"/>
    <dgm:cxn modelId="{3078436D-0F45-4189-A21E-6C9220E6EE38}" srcId="{DA3AFB74-DAD4-4871-B74A-86D0E7448374}" destId="{06F0BEB4-7829-479B-BAEC-7BD3ED15E13F}" srcOrd="1" destOrd="0" parTransId="{CA0760CF-FF6D-4342-82A1-1C4C6B200F49}" sibTransId="{2BD6292D-BAF8-4ADF-B711-E4BAB2F6BC27}"/>
    <dgm:cxn modelId="{E43A1D32-A995-4937-A657-89FFF5F44FE6}" type="presOf" srcId="{FF738462-5A95-48EE-8C12-77F28DCBE873}" destId="{7C121FA7-0415-4165-889C-A8017F0658DB}" srcOrd="0" destOrd="0" presId="urn:microsoft.com/office/officeart/2005/8/layout/chevron2"/>
    <dgm:cxn modelId="{079421D3-7A79-410F-BD13-AE24C2B78E57}" type="presOf" srcId="{2F72A18B-644D-41C7-9041-CF2FD3CE7D91}" destId="{F75EBA69-319E-4E7B-923B-02F730AB41E5}" srcOrd="0" destOrd="0" presId="urn:microsoft.com/office/officeart/2005/8/layout/chevron2"/>
    <dgm:cxn modelId="{6967B691-1DA6-4D93-997F-784C3E71DC8A}" srcId="{DA3AFB74-DAD4-4871-B74A-86D0E7448374}" destId="{AB27111E-7359-45B9-A28E-A6FB75C44C01}" srcOrd="0" destOrd="0" parTransId="{FEDC5072-71A9-4AE7-A91C-5E3C9497DF7D}" sibTransId="{D54D2F59-F4B0-4CCA-B89A-769BE05DE11E}"/>
    <dgm:cxn modelId="{FF870D9C-8273-4BA2-9438-397613B17F3E}" type="presParOf" srcId="{6B769B89-E1E9-48EE-96D2-8BAC0CFA1AA9}" destId="{270974EF-2D45-44B7-B555-DDB92ECFE823}" srcOrd="0" destOrd="0" presId="urn:microsoft.com/office/officeart/2005/8/layout/chevron2"/>
    <dgm:cxn modelId="{017CEA99-DDE7-44A1-BA05-943A403A83FB}" type="presParOf" srcId="{270974EF-2D45-44B7-B555-DDB92ECFE823}" destId="{9EDF8388-289B-4CA5-9591-0062B24D628E}" srcOrd="0" destOrd="0" presId="urn:microsoft.com/office/officeart/2005/8/layout/chevron2"/>
    <dgm:cxn modelId="{15FC5AF7-D42E-4DB7-9AD9-45FC2BA22DCC}" type="presParOf" srcId="{270974EF-2D45-44B7-B555-DDB92ECFE823}" destId="{F75EBA69-319E-4E7B-923B-02F730AB41E5}" srcOrd="1" destOrd="0" presId="urn:microsoft.com/office/officeart/2005/8/layout/chevron2"/>
    <dgm:cxn modelId="{4133BD43-0236-41ED-A927-A51436647A20}" type="presParOf" srcId="{6B769B89-E1E9-48EE-96D2-8BAC0CFA1AA9}" destId="{6B6622C1-4C15-4E60-BCD0-4409B374F911}" srcOrd="1" destOrd="0" presId="urn:microsoft.com/office/officeart/2005/8/layout/chevron2"/>
    <dgm:cxn modelId="{A42732CA-948F-4601-911A-D5CDED02C9D4}" type="presParOf" srcId="{6B769B89-E1E9-48EE-96D2-8BAC0CFA1AA9}" destId="{22668D3D-CC6D-48F4-BBFD-FEF270FB908F}" srcOrd="2" destOrd="0" presId="urn:microsoft.com/office/officeart/2005/8/layout/chevron2"/>
    <dgm:cxn modelId="{13E36D53-6022-41E4-969C-8F866EBC0747}" type="presParOf" srcId="{22668D3D-CC6D-48F4-BBFD-FEF270FB908F}" destId="{E720E7DA-3A1E-46CA-B834-FD3CD2502CF7}" srcOrd="0" destOrd="0" presId="urn:microsoft.com/office/officeart/2005/8/layout/chevron2"/>
    <dgm:cxn modelId="{B6838ECA-EF3C-4D86-B93E-1DF84C7D4B52}" type="presParOf" srcId="{22668D3D-CC6D-48F4-BBFD-FEF270FB908F}" destId="{7C121FA7-0415-4165-889C-A8017F0658DB}" srcOrd="1" destOrd="0" presId="urn:microsoft.com/office/officeart/2005/8/layout/chevron2"/>
    <dgm:cxn modelId="{369EEC31-E9D8-4605-BDF9-12A9DE685ACD}" type="presParOf" srcId="{6B769B89-E1E9-48EE-96D2-8BAC0CFA1AA9}" destId="{EFDB091D-5211-4371-870B-0C410ED63103}" srcOrd="3" destOrd="0" presId="urn:microsoft.com/office/officeart/2005/8/layout/chevron2"/>
    <dgm:cxn modelId="{18E1D728-863C-40AB-89AD-BDF5D93B9522}" type="presParOf" srcId="{6B769B89-E1E9-48EE-96D2-8BAC0CFA1AA9}" destId="{E30E19C3-19A5-4CA5-8B93-DF1F3670E8E5}" srcOrd="4" destOrd="0" presId="urn:microsoft.com/office/officeart/2005/8/layout/chevron2"/>
    <dgm:cxn modelId="{4252D611-A58F-4F52-97A2-53D5749F9177}" type="presParOf" srcId="{E30E19C3-19A5-4CA5-8B93-DF1F3670E8E5}" destId="{89402A09-63E8-476B-B833-9A929239736D}" srcOrd="0" destOrd="0" presId="urn:microsoft.com/office/officeart/2005/8/layout/chevron2"/>
    <dgm:cxn modelId="{07F985D5-8AFE-4EAB-9D15-4689A1746A1E}" type="presParOf" srcId="{E30E19C3-19A5-4CA5-8B93-DF1F3670E8E5}" destId="{16B54DA3-5785-4D41-89A4-F0B0E6234E5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FA9DC85B-56F8-43F9-A980-0517D1F88177}" type="doc">
      <dgm:prSet loTypeId="urn:microsoft.com/office/officeart/2005/8/layout/list1" loCatId="list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el-GR"/>
        </a:p>
      </dgm:t>
    </dgm:pt>
    <dgm:pt modelId="{7E7D8D61-6AFC-40E1-8086-C2D82920B326}">
      <dgm:prSet phldrT="[Κείμενο]" custT="1"/>
      <dgm:spPr>
        <a:noFill/>
        <a:ln w="38100">
          <a:solidFill>
            <a:srgbClr val="FF0000"/>
          </a:solidFill>
        </a:ln>
      </dgm:spPr>
      <dgm:t>
        <a:bodyPr/>
        <a:lstStyle/>
        <a:p>
          <a:r>
            <a:rPr lang="en-US" sz="1800" dirty="0" smtClean="0"/>
            <a:t>USA ($149B.)</a:t>
          </a:r>
          <a:endParaRPr lang="el-GR" sz="1800" dirty="0"/>
        </a:p>
      </dgm:t>
    </dgm:pt>
    <dgm:pt modelId="{CC0BC99F-27F4-457E-B592-7CAA8B0C6B6A}" type="parTrans" cxnId="{86BB0B46-F474-4957-87F8-4C3A61270021}">
      <dgm:prSet/>
      <dgm:spPr/>
      <dgm:t>
        <a:bodyPr/>
        <a:lstStyle/>
        <a:p>
          <a:endParaRPr lang="el-GR"/>
        </a:p>
      </dgm:t>
    </dgm:pt>
    <dgm:pt modelId="{A6667132-397B-4A6F-B125-78E2E933E773}" type="sibTrans" cxnId="{86BB0B46-F474-4957-87F8-4C3A61270021}">
      <dgm:prSet/>
      <dgm:spPr/>
      <dgm:t>
        <a:bodyPr/>
        <a:lstStyle/>
        <a:p>
          <a:endParaRPr lang="el-GR"/>
        </a:p>
      </dgm:t>
    </dgm:pt>
    <dgm:pt modelId="{F4AD7782-E004-4D32-81D1-4E7E2C2E41FF}">
      <dgm:prSet phldrT="[Κείμενο]" custT="1"/>
      <dgm:spPr>
        <a:noFill/>
        <a:ln w="38100">
          <a:solidFill>
            <a:srgbClr val="FF0000"/>
          </a:solidFill>
        </a:ln>
      </dgm:spPr>
      <dgm:t>
        <a:bodyPr/>
        <a:lstStyle/>
        <a:p>
          <a:r>
            <a:rPr lang="en-US" sz="1800" dirty="0" smtClean="0"/>
            <a:t>Germany ($12B.)</a:t>
          </a:r>
          <a:endParaRPr lang="el-GR" sz="1800" dirty="0"/>
        </a:p>
      </dgm:t>
    </dgm:pt>
    <dgm:pt modelId="{F014AC80-4291-4300-9198-44B5505B04F8}" type="parTrans" cxnId="{5183A0B8-5057-48D8-9E8B-06C99AEEE983}">
      <dgm:prSet/>
      <dgm:spPr/>
      <dgm:t>
        <a:bodyPr/>
        <a:lstStyle/>
        <a:p>
          <a:endParaRPr lang="el-GR"/>
        </a:p>
      </dgm:t>
    </dgm:pt>
    <dgm:pt modelId="{0AE1E9DD-FF2C-43C9-AA23-DC6BDA9A565D}" type="sibTrans" cxnId="{5183A0B8-5057-48D8-9E8B-06C99AEEE983}">
      <dgm:prSet/>
      <dgm:spPr/>
      <dgm:t>
        <a:bodyPr/>
        <a:lstStyle/>
        <a:p>
          <a:endParaRPr lang="el-GR"/>
        </a:p>
      </dgm:t>
    </dgm:pt>
    <dgm:pt modelId="{34552147-E558-462C-B402-D4458D08C1C0}">
      <dgm:prSet phldrT="[Κείμενο]" custT="1"/>
      <dgm:spPr>
        <a:noFill/>
        <a:ln w="38100">
          <a:solidFill>
            <a:srgbClr val="FF0000"/>
          </a:solidFill>
        </a:ln>
      </dgm:spPr>
      <dgm:t>
        <a:bodyPr/>
        <a:lstStyle/>
        <a:p>
          <a:r>
            <a:rPr lang="en-US" sz="1800" dirty="0" smtClean="0"/>
            <a:t>Japan ($11B.)</a:t>
          </a:r>
          <a:endParaRPr lang="el-GR" sz="1800" dirty="0"/>
        </a:p>
      </dgm:t>
    </dgm:pt>
    <dgm:pt modelId="{58A9EFA1-B2F4-4EE6-9C0E-3CE31A9C8E36}" type="parTrans" cxnId="{BEA11559-2BD1-4359-82CD-87543472D441}">
      <dgm:prSet/>
      <dgm:spPr/>
      <dgm:t>
        <a:bodyPr/>
        <a:lstStyle/>
        <a:p>
          <a:endParaRPr lang="el-GR"/>
        </a:p>
      </dgm:t>
    </dgm:pt>
    <dgm:pt modelId="{D2EE45C2-68EA-4CCB-A77C-5EDF5539C00F}" type="sibTrans" cxnId="{BEA11559-2BD1-4359-82CD-87543472D441}">
      <dgm:prSet/>
      <dgm:spPr/>
      <dgm:t>
        <a:bodyPr/>
        <a:lstStyle/>
        <a:p>
          <a:endParaRPr lang="el-GR"/>
        </a:p>
      </dgm:t>
    </dgm:pt>
    <dgm:pt modelId="{3B42A6B5-A458-40CF-BA2F-3ABA07396D45}">
      <dgm:prSet custT="1"/>
      <dgm:spPr>
        <a:noFill/>
        <a:ln w="38100">
          <a:solidFill>
            <a:srgbClr val="FF0000"/>
          </a:solidFill>
        </a:ln>
      </dgm:spPr>
      <dgm:t>
        <a:bodyPr/>
        <a:lstStyle/>
        <a:p>
          <a:r>
            <a:rPr lang="en-US" sz="1800" dirty="0" smtClean="0"/>
            <a:t>China ($50B.)</a:t>
          </a:r>
          <a:endParaRPr lang="el-GR" sz="1800" dirty="0"/>
        </a:p>
      </dgm:t>
    </dgm:pt>
    <dgm:pt modelId="{9178C098-C6E3-4E9A-826B-97167B510FB4}" type="parTrans" cxnId="{286A96F4-0FF1-44CA-83E9-FDF07D0182A0}">
      <dgm:prSet/>
      <dgm:spPr/>
      <dgm:t>
        <a:bodyPr/>
        <a:lstStyle/>
        <a:p>
          <a:endParaRPr lang="el-GR"/>
        </a:p>
      </dgm:t>
    </dgm:pt>
    <dgm:pt modelId="{61D95AAA-ABB8-423B-84C9-B95687E85728}" type="sibTrans" cxnId="{286A96F4-0FF1-44CA-83E9-FDF07D0182A0}">
      <dgm:prSet/>
      <dgm:spPr/>
      <dgm:t>
        <a:bodyPr/>
        <a:lstStyle/>
        <a:p>
          <a:endParaRPr lang="el-GR"/>
        </a:p>
      </dgm:t>
    </dgm:pt>
    <dgm:pt modelId="{A03190D6-95AB-4238-A097-0FF9357B12E2}">
      <dgm:prSet custT="1"/>
      <dgm:spPr>
        <a:noFill/>
        <a:ln w="38100">
          <a:solidFill>
            <a:srgbClr val="FF0000"/>
          </a:solidFill>
        </a:ln>
      </dgm:spPr>
      <dgm:t>
        <a:bodyPr/>
        <a:lstStyle/>
        <a:p>
          <a:r>
            <a:rPr lang="en-US" sz="1800" dirty="0" smtClean="0"/>
            <a:t>Mexico ($22B.)</a:t>
          </a:r>
          <a:endParaRPr lang="el-GR" sz="1800" dirty="0"/>
        </a:p>
      </dgm:t>
    </dgm:pt>
    <dgm:pt modelId="{4F501ADC-667F-4199-818A-48CCE0089E84}" type="parTrans" cxnId="{34E6FE4F-4786-49E1-B436-A14140611187}">
      <dgm:prSet/>
      <dgm:spPr/>
      <dgm:t>
        <a:bodyPr/>
        <a:lstStyle/>
        <a:p>
          <a:endParaRPr lang="el-GR"/>
        </a:p>
      </dgm:t>
    </dgm:pt>
    <dgm:pt modelId="{68A7EABF-4490-434A-B18F-6B30E14FE4E5}" type="sibTrans" cxnId="{34E6FE4F-4786-49E1-B436-A14140611187}">
      <dgm:prSet/>
      <dgm:spPr/>
      <dgm:t>
        <a:bodyPr/>
        <a:lstStyle/>
        <a:p>
          <a:endParaRPr lang="el-GR"/>
        </a:p>
      </dgm:t>
    </dgm:pt>
    <dgm:pt modelId="{BF98821B-FA0A-4A04-8C80-F327BD149258}" type="pres">
      <dgm:prSet presAssocID="{FA9DC85B-56F8-43F9-A980-0517D1F88177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FE01F27A-FDED-45A0-8CD9-89FF15CA99C9}" type="pres">
      <dgm:prSet presAssocID="{7E7D8D61-6AFC-40E1-8086-C2D82920B326}" presName="parentLin" presStyleCnt="0"/>
      <dgm:spPr/>
    </dgm:pt>
    <dgm:pt modelId="{0D27E450-75A6-40B7-A366-7E72C86A6859}" type="pres">
      <dgm:prSet presAssocID="{7E7D8D61-6AFC-40E1-8086-C2D82920B326}" presName="parentLeftMargin" presStyleLbl="node1" presStyleIdx="0" presStyleCnt="5"/>
      <dgm:spPr/>
      <dgm:t>
        <a:bodyPr/>
        <a:lstStyle/>
        <a:p>
          <a:endParaRPr lang="el-GR"/>
        </a:p>
      </dgm:t>
    </dgm:pt>
    <dgm:pt modelId="{6FFF03AF-820D-4D9D-9592-E66F406BDDDD}" type="pres">
      <dgm:prSet presAssocID="{7E7D8D61-6AFC-40E1-8086-C2D82920B326}" presName="parentText" presStyleLbl="node1" presStyleIdx="0" presStyleCnt="5" custScaleY="313397" custLinFactNeighborX="1794" custLinFactNeighborY="42564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F265F514-9034-4732-AEAB-127047C83D67}" type="pres">
      <dgm:prSet presAssocID="{7E7D8D61-6AFC-40E1-8086-C2D82920B326}" presName="negativeSpace" presStyleCnt="0"/>
      <dgm:spPr/>
    </dgm:pt>
    <dgm:pt modelId="{AD359C79-4C59-42A0-A654-762E930E530B}" type="pres">
      <dgm:prSet presAssocID="{7E7D8D61-6AFC-40E1-8086-C2D82920B326}" presName="childText" presStyleLbl="conFgAcc1" presStyleIdx="0" presStyleCnt="5" custLinFactY="100000" custLinFactNeighborY="192984">
        <dgm:presLayoutVars>
          <dgm:bulletEnabled val="1"/>
        </dgm:presLayoutVars>
      </dgm:prSet>
      <dgm:spPr>
        <a:ln>
          <a:noFill/>
        </a:ln>
      </dgm:spPr>
    </dgm:pt>
    <dgm:pt modelId="{FC3BE6C9-8EBD-409D-9E6B-961B86DB65E7}" type="pres">
      <dgm:prSet presAssocID="{A6667132-397B-4A6F-B125-78E2E933E773}" presName="spaceBetweenRectangles" presStyleCnt="0"/>
      <dgm:spPr/>
    </dgm:pt>
    <dgm:pt modelId="{C8DEC34E-E6E4-4A88-9341-6F9A61D06A69}" type="pres">
      <dgm:prSet presAssocID="{3B42A6B5-A458-40CF-BA2F-3ABA07396D45}" presName="parentLin" presStyleCnt="0"/>
      <dgm:spPr/>
    </dgm:pt>
    <dgm:pt modelId="{AB1B5919-879A-4D4F-A8D5-26B6900057DB}" type="pres">
      <dgm:prSet presAssocID="{3B42A6B5-A458-40CF-BA2F-3ABA07396D45}" presName="parentLeftMargin" presStyleLbl="node1" presStyleIdx="0" presStyleCnt="5"/>
      <dgm:spPr/>
      <dgm:t>
        <a:bodyPr/>
        <a:lstStyle/>
        <a:p>
          <a:endParaRPr lang="el-GR"/>
        </a:p>
      </dgm:t>
    </dgm:pt>
    <dgm:pt modelId="{FADB14D7-1E6B-47A7-B77F-F3786F56E046}" type="pres">
      <dgm:prSet presAssocID="{3B42A6B5-A458-40CF-BA2F-3ABA07396D45}" presName="parentText" presStyleLbl="node1" presStyleIdx="1" presStyleCnt="5" custScaleY="269218" custLinFactNeighborX="1794" custLinFactNeighborY="17010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B21AF93-D987-4948-95F6-96422BBFE896}" type="pres">
      <dgm:prSet presAssocID="{3B42A6B5-A458-40CF-BA2F-3ABA07396D45}" presName="negativeSpace" presStyleCnt="0"/>
      <dgm:spPr/>
    </dgm:pt>
    <dgm:pt modelId="{80FA7014-7545-4E4E-ABB1-0C6C6B7FDFAA}" type="pres">
      <dgm:prSet presAssocID="{3B42A6B5-A458-40CF-BA2F-3ABA07396D45}" presName="childText" presStyleLbl="conFgAcc1" presStyleIdx="1" presStyleCnt="5">
        <dgm:presLayoutVars>
          <dgm:bulletEnabled val="1"/>
        </dgm:presLayoutVars>
      </dgm:prSet>
      <dgm:spPr>
        <a:ln>
          <a:noFill/>
        </a:ln>
      </dgm:spPr>
    </dgm:pt>
    <dgm:pt modelId="{E5A317FB-E77A-4CB1-BC2E-6DCDB3317CF2}" type="pres">
      <dgm:prSet presAssocID="{61D95AAA-ABB8-423B-84C9-B95687E85728}" presName="spaceBetweenRectangles" presStyleCnt="0"/>
      <dgm:spPr/>
    </dgm:pt>
    <dgm:pt modelId="{92689C57-D3D8-4A55-863D-89C4CD1259FD}" type="pres">
      <dgm:prSet presAssocID="{A03190D6-95AB-4238-A097-0FF9357B12E2}" presName="parentLin" presStyleCnt="0"/>
      <dgm:spPr/>
    </dgm:pt>
    <dgm:pt modelId="{7E61D676-6E2D-49DF-BEC6-76F109C9DBF2}" type="pres">
      <dgm:prSet presAssocID="{A03190D6-95AB-4238-A097-0FF9357B12E2}" presName="parentLeftMargin" presStyleLbl="node1" presStyleIdx="1" presStyleCnt="5"/>
      <dgm:spPr/>
      <dgm:t>
        <a:bodyPr/>
        <a:lstStyle/>
        <a:p>
          <a:endParaRPr lang="el-GR"/>
        </a:p>
      </dgm:t>
    </dgm:pt>
    <dgm:pt modelId="{991E5626-9D2B-40AD-88D4-E5F4D7A61099}" type="pres">
      <dgm:prSet presAssocID="{A03190D6-95AB-4238-A097-0FF9357B12E2}" presName="parentText" presStyleLbl="node1" presStyleIdx="2" presStyleCnt="5" custScaleY="253423" custLinFactNeighborX="1695" custLinFactNeighborY="-29889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6720EBE5-4744-4E1C-A1E7-6B6D7F7674F2}" type="pres">
      <dgm:prSet presAssocID="{A03190D6-95AB-4238-A097-0FF9357B12E2}" presName="negativeSpace" presStyleCnt="0"/>
      <dgm:spPr/>
    </dgm:pt>
    <dgm:pt modelId="{6BEDD21A-FF61-4BAC-9090-E76B79704009}" type="pres">
      <dgm:prSet presAssocID="{A03190D6-95AB-4238-A097-0FF9357B12E2}" presName="childText" presStyleLbl="conFgAcc1" presStyleIdx="2" presStyleCnt="5">
        <dgm:presLayoutVars>
          <dgm:bulletEnabled val="1"/>
        </dgm:presLayoutVars>
      </dgm:prSet>
      <dgm:spPr>
        <a:ln>
          <a:noFill/>
        </a:ln>
      </dgm:spPr>
    </dgm:pt>
    <dgm:pt modelId="{DBFDA023-DE2C-4461-BC10-8BC120D515A0}" type="pres">
      <dgm:prSet presAssocID="{68A7EABF-4490-434A-B18F-6B30E14FE4E5}" presName="spaceBetweenRectangles" presStyleCnt="0"/>
      <dgm:spPr/>
    </dgm:pt>
    <dgm:pt modelId="{F9DF9CDC-A168-4683-A50C-EC32FF39C6C5}" type="pres">
      <dgm:prSet presAssocID="{F4AD7782-E004-4D32-81D1-4E7E2C2E41FF}" presName="parentLin" presStyleCnt="0"/>
      <dgm:spPr/>
    </dgm:pt>
    <dgm:pt modelId="{593479D1-4520-46B1-ADA9-2DF50C4B7BD3}" type="pres">
      <dgm:prSet presAssocID="{F4AD7782-E004-4D32-81D1-4E7E2C2E41FF}" presName="parentLeftMargin" presStyleLbl="node1" presStyleIdx="2" presStyleCnt="5"/>
      <dgm:spPr/>
      <dgm:t>
        <a:bodyPr/>
        <a:lstStyle/>
        <a:p>
          <a:endParaRPr lang="el-GR"/>
        </a:p>
      </dgm:t>
    </dgm:pt>
    <dgm:pt modelId="{C832AF6F-3DF9-4D69-9D0A-461BAA0B15C6}" type="pres">
      <dgm:prSet presAssocID="{F4AD7782-E004-4D32-81D1-4E7E2C2E41FF}" presName="parentText" presStyleLbl="node1" presStyleIdx="3" presStyleCnt="5" custScaleY="257600" custLinFactNeighborX="1695" custLinFactNeighborY="-61583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036F3FFF-D23B-4A05-B33C-2F35451CFAE9}" type="pres">
      <dgm:prSet presAssocID="{F4AD7782-E004-4D32-81D1-4E7E2C2E41FF}" presName="negativeSpace" presStyleCnt="0"/>
      <dgm:spPr/>
    </dgm:pt>
    <dgm:pt modelId="{22BFEC9B-52CB-47E7-AB44-EA47CAF3EA99}" type="pres">
      <dgm:prSet presAssocID="{F4AD7782-E004-4D32-81D1-4E7E2C2E41FF}" presName="childText" presStyleLbl="conFgAcc1" presStyleIdx="3" presStyleCnt="5">
        <dgm:presLayoutVars>
          <dgm:bulletEnabled val="1"/>
        </dgm:presLayoutVars>
      </dgm:prSet>
      <dgm:spPr>
        <a:ln>
          <a:noFill/>
        </a:ln>
      </dgm:spPr>
    </dgm:pt>
    <dgm:pt modelId="{AE51EE43-3BC4-4483-8A02-98CA21B9A7E3}" type="pres">
      <dgm:prSet presAssocID="{0AE1E9DD-FF2C-43C9-AA23-DC6BDA9A565D}" presName="spaceBetweenRectangles" presStyleCnt="0"/>
      <dgm:spPr/>
    </dgm:pt>
    <dgm:pt modelId="{02CB12D0-2A79-4DDE-9F8B-C05F0C8541F6}" type="pres">
      <dgm:prSet presAssocID="{34552147-E558-462C-B402-D4458D08C1C0}" presName="parentLin" presStyleCnt="0"/>
      <dgm:spPr/>
    </dgm:pt>
    <dgm:pt modelId="{439A9283-A1B8-4D06-BE40-D4DB33E9319E}" type="pres">
      <dgm:prSet presAssocID="{34552147-E558-462C-B402-D4458D08C1C0}" presName="parentLeftMargin" presStyleLbl="node1" presStyleIdx="3" presStyleCnt="5"/>
      <dgm:spPr/>
      <dgm:t>
        <a:bodyPr/>
        <a:lstStyle/>
        <a:p>
          <a:endParaRPr lang="el-GR"/>
        </a:p>
      </dgm:t>
    </dgm:pt>
    <dgm:pt modelId="{FE698178-1AA0-471E-B801-D003791E8728}" type="pres">
      <dgm:prSet presAssocID="{34552147-E558-462C-B402-D4458D08C1C0}" presName="parentText" presStyleLbl="node1" presStyleIdx="4" presStyleCnt="5" custScaleY="205066" custLinFactNeighborX="1695" custLinFactNeighborY="-93276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2BF92FD3-D453-4E29-AD84-CF0720DDB827}" type="pres">
      <dgm:prSet presAssocID="{34552147-E558-462C-B402-D4458D08C1C0}" presName="negativeSpace" presStyleCnt="0"/>
      <dgm:spPr/>
    </dgm:pt>
    <dgm:pt modelId="{32E0C692-72AE-476E-98B6-BABC4E27FB1C}" type="pres">
      <dgm:prSet presAssocID="{34552147-E558-462C-B402-D4458D08C1C0}" presName="childText" presStyleLbl="conFgAcc1" presStyleIdx="4" presStyleCnt="5">
        <dgm:presLayoutVars>
          <dgm:bulletEnabled val="1"/>
        </dgm:presLayoutVars>
      </dgm:prSet>
      <dgm:spPr>
        <a:ln>
          <a:noFill/>
        </a:ln>
      </dgm:spPr>
    </dgm:pt>
  </dgm:ptLst>
  <dgm:cxnLst>
    <dgm:cxn modelId="{763F0D1F-3375-46DA-87B3-893F0C1DF9BA}" type="presOf" srcId="{34552147-E558-462C-B402-D4458D08C1C0}" destId="{439A9283-A1B8-4D06-BE40-D4DB33E9319E}" srcOrd="0" destOrd="0" presId="urn:microsoft.com/office/officeart/2005/8/layout/list1"/>
    <dgm:cxn modelId="{6FB9AD6F-3B35-479C-80CB-CF512939BE12}" type="presOf" srcId="{3B42A6B5-A458-40CF-BA2F-3ABA07396D45}" destId="{FADB14D7-1E6B-47A7-B77F-F3786F56E046}" srcOrd="1" destOrd="0" presId="urn:microsoft.com/office/officeart/2005/8/layout/list1"/>
    <dgm:cxn modelId="{286A96F4-0FF1-44CA-83E9-FDF07D0182A0}" srcId="{FA9DC85B-56F8-43F9-A980-0517D1F88177}" destId="{3B42A6B5-A458-40CF-BA2F-3ABA07396D45}" srcOrd="1" destOrd="0" parTransId="{9178C098-C6E3-4E9A-826B-97167B510FB4}" sibTransId="{61D95AAA-ABB8-423B-84C9-B95687E85728}"/>
    <dgm:cxn modelId="{4739152E-BE24-4C7D-8C7B-095CA1096E3B}" type="presOf" srcId="{7E7D8D61-6AFC-40E1-8086-C2D82920B326}" destId="{6FFF03AF-820D-4D9D-9592-E66F406BDDDD}" srcOrd="1" destOrd="0" presId="urn:microsoft.com/office/officeart/2005/8/layout/list1"/>
    <dgm:cxn modelId="{3256E6B5-FFC3-41CA-8E03-6ABC130944AF}" type="presOf" srcId="{F4AD7782-E004-4D32-81D1-4E7E2C2E41FF}" destId="{593479D1-4520-46B1-ADA9-2DF50C4B7BD3}" srcOrd="0" destOrd="0" presId="urn:microsoft.com/office/officeart/2005/8/layout/list1"/>
    <dgm:cxn modelId="{F9856F9C-DDE1-4275-83AF-D7BA0DB9E960}" type="presOf" srcId="{A03190D6-95AB-4238-A097-0FF9357B12E2}" destId="{991E5626-9D2B-40AD-88D4-E5F4D7A61099}" srcOrd="1" destOrd="0" presId="urn:microsoft.com/office/officeart/2005/8/layout/list1"/>
    <dgm:cxn modelId="{F685D8AA-0D0B-4982-8C1C-F486EAFD9327}" type="presOf" srcId="{F4AD7782-E004-4D32-81D1-4E7E2C2E41FF}" destId="{C832AF6F-3DF9-4D69-9D0A-461BAA0B15C6}" srcOrd="1" destOrd="0" presId="urn:microsoft.com/office/officeart/2005/8/layout/list1"/>
    <dgm:cxn modelId="{86BB0B46-F474-4957-87F8-4C3A61270021}" srcId="{FA9DC85B-56F8-43F9-A980-0517D1F88177}" destId="{7E7D8D61-6AFC-40E1-8086-C2D82920B326}" srcOrd="0" destOrd="0" parTransId="{CC0BC99F-27F4-457E-B592-7CAA8B0C6B6A}" sibTransId="{A6667132-397B-4A6F-B125-78E2E933E773}"/>
    <dgm:cxn modelId="{94C42473-3644-40F3-BF94-613F8A56BB1C}" type="presOf" srcId="{A03190D6-95AB-4238-A097-0FF9357B12E2}" destId="{7E61D676-6E2D-49DF-BEC6-76F109C9DBF2}" srcOrd="0" destOrd="0" presId="urn:microsoft.com/office/officeart/2005/8/layout/list1"/>
    <dgm:cxn modelId="{18475E7E-9744-4AC6-AB9C-C16F5768223E}" type="presOf" srcId="{FA9DC85B-56F8-43F9-A980-0517D1F88177}" destId="{BF98821B-FA0A-4A04-8C80-F327BD149258}" srcOrd="0" destOrd="0" presId="urn:microsoft.com/office/officeart/2005/8/layout/list1"/>
    <dgm:cxn modelId="{BEA11559-2BD1-4359-82CD-87543472D441}" srcId="{FA9DC85B-56F8-43F9-A980-0517D1F88177}" destId="{34552147-E558-462C-B402-D4458D08C1C0}" srcOrd="4" destOrd="0" parTransId="{58A9EFA1-B2F4-4EE6-9C0E-3CE31A9C8E36}" sibTransId="{D2EE45C2-68EA-4CCB-A77C-5EDF5539C00F}"/>
    <dgm:cxn modelId="{34E6FE4F-4786-49E1-B436-A14140611187}" srcId="{FA9DC85B-56F8-43F9-A980-0517D1F88177}" destId="{A03190D6-95AB-4238-A097-0FF9357B12E2}" srcOrd="2" destOrd="0" parTransId="{4F501ADC-667F-4199-818A-48CCE0089E84}" sibTransId="{68A7EABF-4490-434A-B18F-6B30E14FE4E5}"/>
    <dgm:cxn modelId="{D1B61BD6-EF3C-4809-9616-7E796232A2E6}" type="presOf" srcId="{34552147-E558-462C-B402-D4458D08C1C0}" destId="{FE698178-1AA0-471E-B801-D003791E8728}" srcOrd="1" destOrd="0" presId="urn:microsoft.com/office/officeart/2005/8/layout/list1"/>
    <dgm:cxn modelId="{1A20BC41-70B4-46E6-80C6-3FAD7E357B7B}" type="presOf" srcId="{3B42A6B5-A458-40CF-BA2F-3ABA07396D45}" destId="{AB1B5919-879A-4D4F-A8D5-26B6900057DB}" srcOrd="0" destOrd="0" presId="urn:microsoft.com/office/officeart/2005/8/layout/list1"/>
    <dgm:cxn modelId="{5183A0B8-5057-48D8-9E8B-06C99AEEE983}" srcId="{FA9DC85B-56F8-43F9-A980-0517D1F88177}" destId="{F4AD7782-E004-4D32-81D1-4E7E2C2E41FF}" srcOrd="3" destOrd="0" parTransId="{F014AC80-4291-4300-9198-44B5505B04F8}" sibTransId="{0AE1E9DD-FF2C-43C9-AA23-DC6BDA9A565D}"/>
    <dgm:cxn modelId="{2EEC3E6A-EADE-4B3C-AC41-534D95102606}" type="presOf" srcId="{7E7D8D61-6AFC-40E1-8086-C2D82920B326}" destId="{0D27E450-75A6-40B7-A366-7E72C86A6859}" srcOrd="0" destOrd="0" presId="urn:microsoft.com/office/officeart/2005/8/layout/list1"/>
    <dgm:cxn modelId="{2C111781-E371-44A3-B85C-D849582B994F}" type="presParOf" srcId="{BF98821B-FA0A-4A04-8C80-F327BD149258}" destId="{FE01F27A-FDED-45A0-8CD9-89FF15CA99C9}" srcOrd="0" destOrd="0" presId="urn:microsoft.com/office/officeart/2005/8/layout/list1"/>
    <dgm:cxn modelId="{B75F3BCA-8C94-4A5D-81B3-ACB731C86F23}" type="presParOf" srcId="{FE01F27A-FDED-45A0-8CD9-89FF15CA99C9}" destId="{0D27E450-75A6-40B7-A366-7E72C86A6859}" srcOrd="0" destOrd="0" presId="urn:microsoft.com/office/officeart/2005/8/layout/list1"/>
    <dgm:cxn modelId="{76485B1A-DEB9-40EF-A2D0-2B8E93A22C75}" type="presParOf" srcId="{FE01F27A-FDED-45A0-8CD9-89FF15CA99C9}" destId="{6FFF03AF-820D-4D9D-9592-E66F406BDDDD}" srcOrd="1" destOrd="0" presId="urn:microsoft.com/office/officeart/2005/8/layout/list1"/>
    <dgm:cxn modelId="{F65EFE6C-8147-4F91-9111-1E01717CFD65}" type="presParOf" srcId="{BF98821B-FA0A-4A04-8C80-F327BD149258}" destId="{F265F514-9034-4732-AEAB-127047C83D67}" srcOrd="1" destOrd="0" presId="urn:microsoft.com/office/officeart/2005/8/layout/list1"/>
    <dgm:cxn modelId="{3477C5F2-B869-4739-92A3-F171EFC2E971}" type="presParOf" srcId="{BF98821B-FA0A-4A04-8C80-F327BD149258}" destId="{AD359C79-4C59-42A0-A654-762E930E530B}" srcOrd="2" destOrd="0" presId="urn:microsoft.com/office/officeart/2005/8/layout/list1"/>
    <dgm:cxn modelId="{D1DAE5F3-8B2D-4A8A-BB29-3D6A3D5F5C91}" type="presParOf" srcId="{BF98821B-FA0A-4A04-8C80-F327BD149258}" destId="{FC3BE6C9-8EBD-409D-9E6B-961B86DB65E7}" srcOrd="3" destOrd="0" presId="urn:microsoft.com/office/officeart/2005/8/layout/list1"/>
    <dgm:cxn modelId="{8AE3AADC-EB9A-41C8-B6B3-E3EB7CFE5670}" type="presParOf" srcId="{BF98821B-FA0A-4A04-8C80-F327BD149258}" destId="{C8DEC34E-E6E4-4A88-9341-6F9A61D06A69}" srcOrd="4" destOrd="0" presId="urn:microsoft.com/office/officeart/2005/8/layout/list1"/>
    <dgm:cxn modelId="{B4AFD033-9E73-4B5E-AB5D-D3D84C93EB20}" type="presParOf" srcId="{C8DEC34E-E6E4-4A88-9341-6F9A61D06A69}" destId="{AB1B5919-879A-4D4F-A8D5-26B6900057DB}" srcOrd="0" destOrd="0" presId="urn:microsoft.com/office/officeart/2005/8/layout/list1"/>
    <dgm:cxn modelId="{4E9F7021-79DC-4BD1-9562-DB6252BCCE42}" type="presParOf" srcId="{C8DEC34E-E6E4-4A88-9341-6F9A61D06A69}" destId="{FADB14D7-1E6B-47A7-B77F-F3786F56E046}" srcOrd="1" destOrd="0" presId="urn:microsoft.com/office/officeart/2005/8/layout/list1"/>
    <dgm:cxn modelId="{C45E54F9-0857-4BFF-9281-0D7996580728}" type="presParOf" srcId="{BF98821B-FA0A-4A04-8C80-F327BD149258}" destId="{EB21AF93-D987-4948-95F6-96422BBFE896}" srcOrd="5" destOrd="0" presId="urn:microsoft.com/office/officeart/2005/8/layout/list1"/>
    <dgm:cxn modelId="{BCC14A58-62E8-4090-9D4D-39E191B2C504}" type="presParOf" srcId="{BF98821B-FA0A-4A04-8C80-F327BD149258}" destId="{80FA7014-7545-4E4E-ABB1-0C6C6B7FDFAA}" srcOrd="6" destOrd="0" presId="urn:microsoft.com/office/officeart/2005/8/layout/list1"/>
    <dgm:cxn modelId="{C4470AB4-44B5-48D0-839F-314DC2ACB794}" type="presParOf" srcId="{BF98821B-FA0A-4A04-8C80-F327BD149258}" destId="{E5A317FB-E77A-4CB1-BC2E-6DCDB3317CF2}" srcOrd="7" destOrd="0" presId="urn:microsoft.com/office/officeart/2005/8/layout/list1"/>
    <dgm:cxn modelId="{DD6C86E3-A200-4CAA-9803-23401B35A2C7}" type="presParOf" srcId="{BF98821B-FA0A-4A04-8C80-F327BD149258}" destId="{92689C57-D3D8-4A55-863D-89C4CD1259FD}" srcOrd="8" destOrd="0" presId="urn:microsoft.com/office/officeart/2005/8/layout/list1"/>
    <dgm:cxn modelId="{94B98E64-F93D-4A16-AB3B-9FFDAD9C7CA7}" type="presParOf" srcId="{92689C57-D3D8-4A55-863D-89C4CD1259FD}" destId="{7E61D676-6E2D-49DF-BEC6-76F109C9DBF2}" srcOrd="0" destOrd="0" presId="urn:microsoft.com/office/officeart/2005/8/layout/list1"/>
    <dgm:cxn modelId="{48FD2C73-5E0C-42CE-9F0C-F0E7AAA21CB8}" type="presParOf" srcId="{92689C57-D3D8-4A55-863D-89C4CD1259FD}" destId="{991E5626-9D2B-40AD-88D4-E5F4D7A61099}" srcOrd="1" destOrd="0" presId="urn:microsoft.com/office/officeart/2005/8/layout/list1"/>
    <dgm:cxn modelId="{6646995C-09CE-4FFB-BE23-BD05EAF60FA2}" type="presParOf" srcId="{BF98821B-FA0A-4A04-8C80-F327BD149258}" destId="{6720EBE5-4744-4E1C-A1E7-6B6D7F7674F2}" srcOrd="9" destOrd="0" presId="urn:microsoft.com/office/officeart/2005/8/layout/list1"/>
    <dgm:cxn modelId="{E1CA5A06-B9CE-41C0-8F4F-5CEDCDE98D2D}" type="presParOf" srcId="{BF98821B-FA0A-4A04-8C80-F327BD149258}" destId="{6BEDD21A-FF61-4BAC-9090-E76B79704009}" srcOrd="10" destOrd="0" presId="urn:microsoft.com/office/officeart/2005/8/layout/list1"/>
    <dgm:cxn modelId="{B9564ECA-B8E8-4BD7-B88C-109FBC9029EA}" type="presParOf" srcId="{BF98821B-FA0A-4A04-8C80-F327BD149258}" destId="{DBFDA023-DE2C-4461-BC10-8BC120D515A0}" srcOrd="11" destOrd="0" presId="urn:microsoft.com/office/officeart/2005/8/layout/list1"/>
    <dgm:cxn modelId="{5E834BC7-DC64-4583-A5AD-4D8F43ABB22B}" type="presParOf" srcId="{BF98821B-FA0A-4A04-8C80-F327BD149258}" destId="{F9DF9CDC-A168-4683-A50C-EC32FF39C6C5}" srcOrd="12" destOrd="0" presId="urn:microsoft.com/office/officeart/2005/8/layout/list1"/>
    <dgm:cxn modelId="{AF6176C8-F88D-496B-8BC7-E2C416BB5B03}" type="presParOf" srcId="{F9DF9CDC-A168-4683-A50C-EC32FF39C6C5}" destId="{593479D1-4520-46B1-ADA9-2DF50C4B7BD3}" srcOrd="0" destOrd="0" presId="urn:microsoft.com/office/officeart/2005/8/layout/list1"/>
    <dgm:cxn modelId="{D50395BC-02E1-4C5E-A68E-A5C093A83DEB}" type="presParOf" srcId="{F9DF9CDC-A168-4683-A50C-EC32FF39C6C5}" destId="{C832AF6F-3DF9-4D69-9D0A-461BAA0B15C6}" srcOrd="1" destOrd="0" presId="urn:microsoft.com/office/officeart/2005/8/layout/list1"/>
    <dgm:cxn modelId="{C22C7CF0-49E7-43E1-B3D3-044F895D95F4}" type="presParOf" srcId="{BF98821B-FA0A-4A04-8C80-F327BD149258}" destId="{036F3FFF-D23B-4A05-B33C-2F35451CFAE9}" srcOrd="13" destOrd="0" presId="urn:microsoft.com/office/officeart/2005/8/layout/list1"/>
    <dgm:cxn modelId="{99B15815-F798-4E0B-82D7-79721E653C77}" type="presParOf" srcId="{BF98821B-FA0A-4A04-8C80-F327BD149258}" destId="{22BFEC9B-52CB-47E7-AB44-EA47CAF3EA99}" srcOrd="14" destOrd="0" presId="urn:microsoft.com/office/officeart/2005/8/layout/list1"/>
    <dgm:cxn modelId="{5EE17840-0E49-4550-AA8F-E82FA53352E3}" type="presParOf" srcId="{BF98821B-FA0A-4A04-8C80-F327BD149258}" destId="{AE51EE43-3BC4-4483-8A02-98CA21B9A7E3}" srcOrd="15" destOrd="0" presId="urn:microsoft.com/office/officeart/2005/8/layout/list1"/>
    <dgm:cxn modelId="{4C010C72-D007-492A-8FEF-E86A903A54F1}" type="presParOf" srcId="{BF98821B-FA0A-4A04-8C80-F327BD149258}" destId="{02CB12D0-2A79-4DDE-9F8B-C05F0C8541F6}" srcOrd="16" destOrd="0" presId="urn:microsoft.com/office/officeart/2005/8/layout/list1"/>
    <dgm:cxn modelId="{7AE9EAE5-93A8-48BE-B07F-1DFDD068D2BE}" type="presParOf" srcId="{02CB12D0-2A79-4DDE-9F8B-C05F0C8541F6}" destId="{439A9283-A1B8-4D06-BE40-D4DB33E9319E}" srcOrd="0" destOrd="0" presId="urn:microsoft.com/office/officeart/2005/8/layout/list1"/>
    <dgm:cxn modelId="{FF7D1B65-13AD-4677-9CE8-4CF124AB3261}" type="presParOf" srcId="{02CB12D0-2A79-4DDE-9F8B-C05F0C8541F6}" destId="{FE698178-1AA0-471E-B801-D003791E8728}" srcOrd="1" destOrd="0" presId="urn:microsoft.com/office/officeart/2005/8/layout/list1"/>
    <dgm:cxn modelId="{FA53A851-1B44-456F-AFF1-CC2843A39009}" type="presParOf" srcId="{BF98821B-FA0A-4A04-8C80-F327BD149258}" destId="{2BF92FD3-D453-4E29-AD84-CF0720DDB827}" srcOrd="17" destOrd="0" presId="urn:microsoft.com/office/officeart/2005/8/layout/list1"/>
    <dgm:cxn modelId="{B8A6BACE-A7EA-4DB5-9D0A-5B2AFC19ACB7}" type="presParOf" srcId="{BF98821B-FA0A-4A04-8C80-F327BD149258}" destId="{32E0C692-72AE-476E-98B6-BABC4E27FB1C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C9C134F-E6AF-4600-8047-27F77D24186E}" type="doc">
      <dgm:prSet loTypeId="urn:microsoft.com/office/officeart/2005/8/layout/pyramid2" loCatId="pyramid" qsTypeId="urn:microsoft.com/office/officeart/2005/8/quickstyle/simple4" qsCatId="simple" csTypeId="urn:microsoft.com/office/officeart/2005/8/colors/accent2_2" csCatId="accent2" phldr="1"/>
      <dgm:spPr/>
    </dgm:pt>
    <dgm:pt modelId="{D079CB21-F9AE-4ECF-8318-2CC47EADF3B4}">
      <dgm:prSet phldrT="[Κείμενο]"/>
      <dgm:spPr/>
      <dgm:t>
        <a:bodyPr/>
        <a:lstStyle/>
        <a:p>
          <a:r>
            <a:rPr lang="en-US" dirty="0" smtClean="0"/>
            <a:t>British Columbia</a:t>
          </a:r>
        </a:p>
        <a:p>
          <a:r>
            <a:rPr lang="en-US" dirty="0" smtClean="0"/>
            <a:t>4,6M</a:t>
          </a:r>
          <a:endParaRPr lang="el-GR" dirty="0"/>
        </a:p>
      </dgm:t>
    </dgm:pt>
    <dgm:pt modelId="{90954B25-7522-41F9-9192-6F30BC0084FE}" type="parTrans" cxnId="{1E358265-1010-4E25-A217-E9A413CE2D2D}">
      <dgm:prSet/>
      <dgm:spPr/>
      <dgm:t>
        <a:bodyPr/>
        <a:lstStyle/>
        <a:p>
          <a:endParaRPr lang="el-GR"/>
        </a:p>
      </dgm:t>
    </dgm:pt>
    <dgm:pt modelId="{E9806D35-2F56-4947-B1FA-1E91BB1025CF}" type="sibTrans" cxnId="{1E358265-1010-4E25-A217-E9A413CE2D2D}">
      <dgm:prSet/>
      <dgm:spPr/>
      <dgm:t>
        <a:bodyPr/>
        <a:lstStyle/>
        <a:p>
          <a:endParaRPr lang="el-GR"/>
        </a:p>
      </dgm:t>
    </dgm:pt>
    <dgm:pt modelId="{DE189105-0CC7-42ED-A587-58B333BF4BBB}">
      <dgm:prSet phldrT="[Κείμενο]"/>
      <dgm:spPr/>
      <dgm:t>
        <a:bodyPr/>
        <a:lstStyle/>
        <a:p>
          <a:r>
            <a:rPr lang="en-US" dirty="0" smtClean="0"/>
            <a:t>Quebec</a:t>
          </a:r>
        </a:p>
        <a:p>
          <a:r>
            <a:rPr lang="en-US" dirty="0" smtClean="0"/>
            <a:t>8M</a:t>
          </a:r>
          <a:endParaRPr lang="el-GR" dirty="0"/>
        </a:p>
      </dgm:t>
    </dgm:pt>
    <dgm:pt modelId="{4F5DBAAF-C0E5-4712-AE18-73597AE62EE3}" type="parTrans" cxnId="{D3CAF8E2-0F82-42E6-A34E-79C1EA352B45}">
      <dgm:prSet/>
      <dgm:spPr/>
      <dgm:t>
        <a:bodyPr/>
        <a:lstStyle/>
        <a:p>
          <a:endParaRPr lang="el-GR"/>
        </a:p>
      </dgm:t>
    </dgm:pt>
    <dgm:pt modelId="{A7F5DB75-D23D-49D3-B1E5-E3FE8EB537E6}" type="sibTrans" cxnId="{D3CAF8E2-0F82-42E6-A34E-79C1EA352B45}">
      <dgm:prSet/>
      <dgm:spPr/>
      <dgm:t>
        <a:bodyPr/>
        <a:lstStyle/>
        <a:p>
          <a:endParaRPr lang="el-GR"/>
        </a:p>
      </dgm:t>
    </dgm:pt>
    <dgm:pt modelId="{9082E31D-25A1-4B0E-8978-722521599726}">
      <dgm:prSet phldrT="[Κείμενο]"/>
      <dgm:spPr/>
      <dgm:t>
        <a:bodyPr/>
        <a:lstStyle/>
        <a:p>
          <a:r>
            <a:rPr lang="en-US" dirty="0" smtClean="0"/>
            <a:t>Ontario</a:t>
          </a:r>
        </a:p>
        <a:p>
          <a:r>
            <a:rPr lang="en-US" dirty="0" smtClean="0"/>
            <a:t>13M</a:t>
          </a:r>
          <a:endParaRPr lang="el-GR" dirty="0"/>
        </a:p>
      </dgm:t>
    </dgm:pt>
    <dgm:pt modelId="{075F7F3F-F0B7-48C9-A577-EC4CEF1FDB56}" type="parTrans" cxnId="{C0355DBC-8593-41F6-912D-F25DFCD30899}">
      <dgm:prSet/>
      <dgm:spPr/>
      <dgm:t>
        <a:bodyPr/>
        <a:lstStyle/>
        <a:p>
          <a:endParaRPr lang="el-GR"/>
        </a:p>
      </dgm:t>
    </dgm:pt>
    <dgm:pt modelId="{4D1492D4-C577-4BC1-B5EF-34D6039AFAD3}" type="sibTrans" cxnId="{C0355DBC-8593-41F6-912D-F25DFCD30899}">
      <dgm:prSet/>
      <dgm:spPr/>
      <dgm:t>
        <a:bodyPr/>
        <a:lstStyle/>
        <a:p>
          <a:endParaRPr lang="el-GR"/>
        </a:p>
      </dgm:t>
    </dgm:pt>
    <dgm:pt modelId="{2673FC79-9643-451D-AF06-5518EBD31B5F}" type="pres">
      <dgm:prSet presAssocID="{7C9C134F-E6AF-4600-8047-27F77D24186E}" presName="compositeShape" presStyleCnt="0">
        <dgm:presLayoutVars>
          <dgm:dir/>
          <dgm:resizeHandles/>
        </dgm:presLayoutVars>
      </dgm:prSet>
      <dgm:spPr/>
    </dgm:pt>
    <dgm:pt modelId="{D9FAF2A1-209C-43F1-B99B-88A35BB53429}" type="pres">
      <dgm:prSet presAssocID="{7C9C134F-E6AF-4600-8047-27F77D24186E}" presName="pyramid" presStyleLbl="node1" presStyleIdx="0" presStyleCnt="1"/>
      <dgm:spPr/>
    </dgm:pt>
    <dgm:pt modelId="{34179560-F7F3-4BF7-9AA6-9C2C2CA81CD1}" type="pres">
      <dgm:prSet presAssocID="{7C9C134F-E6AF-4600-8047-27F77D24186E}" presName="theList" presStyleCnt="0"/>
      <dgm:spPr/>
    </dgm:pt>
    <dgm:pt modelId="{E7C5CCF1-4E84-4153-8C35-1F8C29954A11}" type="pres">
      <dgm:prSet presAssocID="{D079CB21-F9AE-4ECF-8318-2CC47EADF3B4}" presName="aNode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F3086437-A9D9-457D-A131-44CF7FD40ABC}" type="pres">
      <dgm:prSet presAssocID="{D079CB21-F9AE-4ECF-8318-2CC47EADF3B4}" presName="aSpace" presStyleCnt="0"/>
      <dgm:spPr/>
    </dgm:pt>
    <dgm:pt modelId="{827C93BD-67BB-4213-9FCE-078C0008C33E}" type="pres">
      <dgm:prSet presAssocID="{DE189105-0CC7-42ED-A587-58B333BF4BBB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4F9F88A1-FAA1-4B40-A0D1-467AED9763A8}" type="pres">
      <dgm:prSet presAssocID="{DE189105-0CC7-42ED-A587-58B333BF4BBB}" presName="aSpace" presStyleCnt="0"/>
      <dgm:spPr/>
    </dgm:pt>
    <dgm:pt modelId="{04BB8D26-820E-47BF-9FAB-01E58E5C16ED}" type="pres">
      <dgm:prSet presAssocID="{9082E31D-25A1-4B0E-8978-722521599726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69679F5B-295A-4DD8-B11F-75DCDAB123DB}" type="pres">
      <dgm:prSet presAssocID="{9082E31D-25A1-4B0E-8978-722521599726}" presName="aSpace" presStyleCnt="0"/>
      <dgm:spPr/>
    </dgm:pt>
  </dgm:ptLst>
  <dgm:cxnLst>
    <dgm:cxn modelId="{1E358265-1010-4E25-A217-E9A413CE2D2D}" srcId="{7C9C134F-E6AF-4600-8047-27F77D24186E}" destId="{D079CB21-F9AE-4ECF-8318-2CC47EADF3B4}" srcOrd="0" destOrd="0" parTransId="{90954B25-7522-41F9-9192-6F30BC0084FE}" sibTransId="{E9806D35-2F56-4947-B1FA-1E91BB1025CF}"/>
    <dgm:cxn modelId="{7C172FEE-F968-476D-8718-345073C508BB}" type="presOf" srcId="{9082E31D-25A1-4B0E-8978-722521599726}" destId="{04BB8D26-820E-47BF-9FAB-01E58E5C16ED}" srcOrd="0" destOrd="0" presId="urn:microsoft.com/office/officeart/2005/8/layout/pyramid2"/>
    <dgm:cxn modelId="{B2711864-DA7F-44F1-8703-C6D76466F5EC}" type="presOf" srcId="{DE189105-0CC7-42ED-A587-58B333BF4BBB}" destId="{827C93BD-67BB-4213-9FCE-078C0008C33E}" srcOrd="0" destOrd="0" presId="urn:microsoft.com/office/officeart/2005/8/layout/pyramid2"/>
    <dgm:cxn modelId="{F7EB29A5-90F9-42FE-BED0-6C75F2431F55}" type="presOf" srcId="{D079CB21-F9AE-4ECF-8318-2CC47EADF3B4}" destId="{E7C5CCF1-4E84-4153-8C35-1F8C29954A11}" srcOrd="0" destOrd="0" presId="urn:microsoft.com/office/officeart/2005/8/layout/pyramid2"/>
    <dgm:cxn modelId="{C0355DBC-8593-41F6-912D-F25DFCD30899}" srcId="{7C9C134F-E6AF-4600-8047-27F77D24186E}" destId="{9082E31D-25A1-4B0E-8978-722521599726}" srcOrd="2" destOrd="0" parTransId="{075F7F3F-F0B7-48C9-A577-EC4CEF1FDB56}" sibTransId="{4D1492D4-C577-4BC1-B5EF-34D6039AFAD3}"/>
    <dgm:cxn modelId="{D3CAF8E2-0F82-42E6-A34E-79C1EA352B45}" srcId="{7C9C134F-E6AF-4600-8047-27F77D24186E}" destId="{DE189105-0CC7-42ED-A587-58B333BF4BBB}" srcOrd="1" destOrd="0" parTransId="{4F5DBAAF-C0E5-4712-AE18-73597AE62EE3}" sibTransId="{A7F5DB75-D23D-49D3-B1E5-E3FE8EB537E6}"/>
    <dgm:cxn modelId="{C448AFFE-4C3C-4141-A42E-63487286B001}" type="presOf" srcId="{7C9C134F-E6AF-4600-8047-27F77D24186E}" destId="{2673FC79-9643-451D-AF06-5518EBD31B5F}" srcOrd="0" destOrd="0" presId="urn:microsoft.com/office/officeart/2005/8/layout/pyramid2"/>
    <dgm:cxn modelId="{A465E7E5-8B88-4210-B16D-3C5F5C3621A4}" type="presParOf" srcId="{2673FC79-9643-451D-AF06-5518EBD31B5F}" destId="{D9FAF2A1-209C-43F1-B99B-88A35BB53429}" srcOrd="0" destOrd="0" presId="urn:microsoft.com/office/officeart/2005/8/layout/pyramid2"/>
    <dgm:cxn modelId="{CC31FB2E-BD92-4DD6-ADA9-D666E6D2C3F7}" type="presParOf" srcId="{2673FC79-9643-451D-AF06-5518EBD31B5F}" destId="{34179560-F7F3-4BF7-9AA6-9C2C2CA81CD1}" srcOrd="1" destOrd="0" presId="urn:microsoft.com/office/officeart/2005/8/layout/pyramid2"/>
    <dgm:cxn modelId="{00E907E6-CC38-4381-90FE-D0CE24F17678}" type="presParOf" srcId="{34179560-F7F3-4BF7-9AA6-9C2C2CA81CD1}" destId="{E7C5CCF1-4E84-4153-8C35-1F8C29954A11}" srcOrd="0" destOrd="0" presId="urn:microsoft.com/office/officeart/2005/8/layout/pyramid2"/>
    <dgm:cxn modelId="{1329BA8A-C1D3-4FC7-99EF-53D046C8015A}" type="presParOf" srcId="{34179560-F7F3-4BF7-9AA6-9C2C2CA81CD1}" destId="{F3086437-A9D9-457D-A131-44CF7FD40ABC}" srcOrd="1" destOrd="0" presId="urn:microsoft.com/office/officeart/2005/8/layout/pyramid2"/>
    <dgm:cxn modelId="{F3F1BFDF-174B-41DE-8458-FAA71F6B296E}" type="presParOf" srcId="{34179560-F7F3-4BF7-9AA6-9C2C2CA81CD1}" destId="{827C93BD-67BB-4213-9FCE-078C0008C33E}" srcOrd="2" destOrd="0" presId="urn:microsoft.com/office/officeart/2005/8/layout/pyramid2"/>
    <dgm:cxn modelId="{DAF49279-D1C0-44BC-B64B-45C3723BD188}" type="presParOf" srcId="{34179560-F7F3-4BF7-9AA6-9C2C2CA81CD1}" destId="{4F9F88A1-FAA1-4B40-A0D1-467AED9763A8}" srcOrd="3" destOrd="0" presId="urn:microsoft.com/office/officeart/2005/8/layout/pyramid2"/>
    <dgm:cxn modelId="{7BC2709F-7862-4E9B-A041-DB08AB6E3B3F}" type="presParOf" srcId="{34179560-F7F3-4BF7-9AA6-9C2C2CA81CD1}" destId="{04BB8D26-820E-47BF-9FAB-01E58E5C16ED}" srcOrd="4" destOrd="0" presId="urn:microsoft.com/office/officeart/2005/8/layout/pyramid2"/>
    <dgm:cxn modelId="{F5BA17D3-F583-4E46-A0F5-BE0EEB2119DE}" type="presParOf" srcId="{34179560-F7F3-4BF7-9AA6-9C2C2CA81CD1}" destId="{69679F5B-295A-4DD8-B11F-75DCDAB123DB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7F3C894-02F3-45B4-AAB0-338CAC1008F3}" type="doc">
      <dgm:prSet loTypeId="urn:microsoft.com/office/officeart/2005/8/layout/cycle4" loCatId="matrix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l-GR"/>
        </a:p>
      </dgm:t>
    </dgm:pt>
    <dgm:pt modelId="{F3286BCE-C961-4827-8470-3ECFECB0D6E3}">
      <dgm:prSet phldrT="[Κείμενο]"/>
      <dgm:spPr/>
      <dgm:t>
        <a:bodyPr/>
        <a:lstStyle/>
        <a:p>
          <a:r>
            <a:rPr lang="en-US" dirty="0" smtClean="0"/>
            <a:t>2,7M</a:t>
          </a:r>
          <a:endParaRPr lang="el-GR" dirty="0"/>
        </a:p>
      </dgm:t>
    </dgm:pt>
    <dgm:pt modelId="{C9939DFA-7A1B-45EF-AC14-C1E0A9C09EC1}" type="parTrans" cxnId="{5A618FF7-2C88-4062-ABBE-23E06738C453}">
      <dgm:prSet/>
      <dgm:spPr/>
      <dgm:t>
        <a:bodyPr/>
        <a:lstStyle/>
        <a:p>
          <a:endParaRPr lang="el-GR"/>
        </a:p>
      </dgm:t>
    </dgm:pt>
    <dgm:pt modelId="{4FEC56E3-2FAB-40EA-BAD9-D0CB920D04AC}" type="sibTrans" cxnId="{5A618FF7-2C88-4062-ABBE-23E06738C453}">
      <dgm:prSet/>
      <dgm:spPr/>
      <dgm:t>
        <a:bodyPr/>
        <a:lstStyle/>
        <a:p>
          <a:endParaRPr lang="el-GR"/>
        </a:p>
      </dgm:t>
    </dgm:pt>
    <dgm:pt modelId="{6E64D7D8-BB70-42C1-A307-514387FE9849}">
      <dgm:prSet phldrT="[Κείμενο]"/>
      <dgm:spPr/>
      <dgm:t>
        <a:bodyPr/>
        <a:lstStyle/>
        <a:p>
          <a:r>
            <a:rPr lang="en-US" dirty="0" smtClean="0"/>
            <a:t>Toronto</a:t>
          </a:r>
          <a:endParaRPr lang="el-GR" dirty="0"/>
        </a:p>
      </dgm:t>
    </dgm:pt>
    <dgm:pt modelId="{66D02AAA-239E-4428-8A3E-3DB139F3B7B7}" type="parTrans" cxnId="{4EC6C5A9-2934-46CD-91D7-60634190B0CD}">
      <dgm:prSet/>
      <dgm:spPr/>
      <dgm:t>
        <a:bodyPr/>
        <a:lstStyle/>
        <a:p>
          <a:endParaRPr lang="el-GR"/>
        </a:p>
      </dgm:t>
    </dgm:pt>
    <dgm:pt modelId="{EE2D0DD2-6BFB-438E-803D-FF2C4BCACAEB}" type="sibTrans" cxnId="{4EC6C5A9-2934-46CD-91D7-60634190B0CD}">
      <dgm:prSet/>
      <dgm:spPr/>
      <dgm:t>
        <a:bodyPr/>
        <a:lstStyle/>
        <a:p>
          <a:endParaRPr lang="el-GR"/>
        </a:p>
      </dgm:t>
    </dgm:pt>
    <dgm:pt modelId="{489768CB-667D-47EA-975B-617CADA2AC87}">
      <dgm:prSet phldrT="[Κείμενο]"/>
      <dgm:spPr/>
      <dgm:t>
        <a:bodyPr/>
        <a:lstStyle/>
        <a:p>
          <a:r>
            <a:rPr lang="en-US" dirty="0" smtClean="0"/>
            <a:t>1,2M</a:t>
          </a:r>
          <a:endParaRPr lang="el-GR" dirty="0"/>
        </a:p>
      </dgm:t>
    </dgm:pt>
    <dgm:pt modelId="{EA08ED98-6D18-471F-9B5D-D67BA940848C}" type="parTrans" cxnId="{CA227A92-7E1D-43E0-B4DA-63DA7E89C7C9}">
      <dgm:prSet/>
      <dgm:spPr/>
      <dgm:t>
        <a:bodyPr/>
        <a:lstStyle/>
        <a:p>
          <a:endParaRPr lang="el-GR"/>
        </a:p>
      </dgm:t>
    </dgm:pt>
    <dgm:pt modelId="{377B1E20-18EA-453B-AEFC-A10A95BCDD33}" type="sibTrans" cxnId="{CA227A92-7E1D-43E0-B4DA-63DA7E89C7C9}">
      <dgm:prSet/>
      <dgm:spPr/>
      <dgm:t>
        <a:bodyPr/>
        <a:lstStyle/>
        <a:p>
          <a:endParaRPr lang="el-GR"/>
        </a:p>
      </dgm:t>
    </dgm:pt>
    <dgm:pt modelId="{02D012F4-99FA-490D-A830-70A3D44F2687}">
      <dgm:prSet phldrT="[Κείμενο]"/>
      <dgm:spPr/>
      <dgm:t>
        <a:bodyPr/>
        <a:lstStyle/>
        <a:p>
          <a:r>
            <a:rPr lang="en-US" dirty="0" smtClean="0"/>
            <a:t>Calgary</a:t>
          </a:r>
          <a:endParaRPr lang="el-GR" dirty="0"/>
        </a:p>
      </dgm:t>
    </dgm:pt>
    <dgm:pt modelId="{0A5DC3E7-5BC3-4679-B866-534719CBE514}" type="parTrans" cxnId="{79C46F54-C4E8-49E1-89B4-9168DD14FC7C}">
      <dgm:prSet/>
      <dgm:spPr/>
      <dgm:t>
        <a:bodyPr/>
        <a:lstStyle/>
        <a:p>
          <a:endParaRPr lang="el-GR"/>
        </a:p>
      </dgm:t>
    </dgm:pt>
    <dgm:pt modelId="{320F700E-7CD0-43D2-92E1-5EBE04A69E80}" type="sibTrans" cxnId="{79C46F54-C4E8-49E1-89B4-9168DD14FC7C}">
      <dgm:prSet/>
      <dgm:spPr/>
      <dgm:t>
        <a:bodyPr/>
        <a:lstStyle/>
        <a:p>
          <a:endParaRPr lang="el-GR"/>
        </a:p>
      </dgm:t>
    </dgm:pt>
    <dgm:pt modelId="{D6316287-3AC5-4578-817C-6E180D80B4DB}">
      <dgm:prSet phldrT="[Κείμενο]"/>
      <dgm:spPr/>
      <dgm:t>
        <a:bodyPr/>
        <a:lstStyle/>
        <a:p>
          <a:r>
            <a:rPr lang="en-US" dirty="0" smtClean="0"/>
            <a:t>1M</a:t>
          </a:r>
          <a:endParaRPr lang="el-GR" dirty="0"/>
        </a:p>
      </dgm:t>
    </dgm:pt>
    <dgm:pt modelId="{6013A98D-2200-48AD-8A3E-F4858629B67F}" type="parTrans" cxnId="{9F64CC68-2DFC-494A-BA60-3B6742EF0E17}">
      <dgm:prSet/>
      <dgm:spPr/>
      <dgm:t>
        <a:bodyPr/>
        <a:lstStyle/>
        <a:p>
          <a:endParaRPr lang="el-GR"/>
        </a:p>
      </dgm:t>
    </dgm:pt>
    <dgm:pt modelId="{796FE8CF-2A0F-44DF-BDD9-3B317F826458}" type="sibTrans" cxnId="{9F64CC68-2DFC-494A-BA60-3B6742EF0E17}">
      <dgm:prSet/>
      <dgm:spPr/>
      <dgm:t>
        <a:bodyPr/>
        <a:lstStyle/>
        <a:p>
          <a:endParaRPr lang="el-GR"/>
        </a:p>
      </dgm:t>
    </dgm:pt>
    <dgm:pt modelId="{7C3EC9E5-776B-47BE-A1F3-05E07826E046}">
      <dgm:prSet phldrT="[Κείμενο]"/>
      <dgm:spPr/>
      <dgm:t>
        <a:bodyPr/>
        <a:lstStyle/>
        <a:p>
          <a:r>
            <a:rPr lang="en-US" dirty="0" smtClean="0"/>
            <a:t>Ottawa</a:t>
          </a:r>
          <a:endParaRPr lang="el-GR" dirty="0"/>
        </a:p>
      </dgm:t>
    </dgm:pt>
    <dgm:pt modelId="{D646FB07-29E8-4436-8F21-756D018DC3B2}" type="parTrans" cxnId="{726975E7-36BB-4DE1-98FF-25E7A8804950}">
      <dgm:prSet/>
      <dgm:spPr/>
      <dgm:t>
        <a:bodyPr/>
        <a:lstStyle/>
        <a:p>
          <a:endParaRPr lang="el-GR"/>
        </a:p>
      </dgm:t>
    </dgm:pt>
    <dgm:pt modelId="{30A93F11-2C8D-4A70-B513-F54C57F76F96}" type="sibTrans" cxnId="{726975E7-36BB-4DE1-98FF-25E7A8804950}">
      <dgm:prSet/>
      <dgm:spPr/>
      <dgm:t>
        <a:bodyPr/>
        <a:lstStyle/>
        <a:p>
          <a:endParaRPr lang="el-GR"/>
        </a:p>
      </dgm:t>
    </dgm:pt>
    <dgm:pt modelId="{94177C75-7F52-454A-B066-06BEB273B5A4}">
      <dgm:prSet phldrT="[Κείμενο]"/>
      <dgm:spPr/>
      <dgm:t>
        <a:bodyPr/>
        <a:lstStyle/>
        <a:p>
          <a:r>
            <a:rPr lang="en-US" dirty="0" smtClean="0"/>
            <a:t>1,7M</a:t>
          </a:r>
          <a:endParaRPr lang="el-GR" dirty="0"/>
        </a:p>
      </dgm:t>
    </dgm:pt>
    <dgm:pt modelId="{5E362CC4-71E5-4D3A-9510-875B87060041}" type="parTrans" cxnId="{F9467101-8D66-4A19-8634-76E688AFE670}">
      <dgm:prSet/>
      <dgm:spPr/>
      <dgm:t>
        <a:bodyPr/>
        <a:lstStyle/>
        <a:p>
          <a:endParaRPr lang="el-GR"/>
        </a:p>
      </dgm:t>
    </dgm:pt>
    <dgm:pt modelId="{702A5EA4-DDEA-4D71-BF23-139507186A86}" type="sibTrans" cxnId="{F9467101-8D66-4A19-8634-76E688AFE670}">
      <dgm:prSet/>
      <dgm:spPr/>
      <dgm:t>
        <a:bodyPr/>
        <a:lstStyle/>
        <a:p>
          <a:endParaRPr lang="el-GR"/>
        </a:p>
      </dgm:t>
    </dgm:pt>
    <dgm:pt modelId="{BE6E0419-ACC1-475C-BF40-AB1104C24F6F}">
      <dgm:prSet phldrT="[Κείμενο]"/>
      <dgm:spPr/>
      <dgm:t>
        <a:bodyPr/>
        <a:lstStyle/>
        <a:p>
          <a:r>
            <a:rPr lang="en-US" dirty="0" smtClean="0"/>
            <a:t>Montreal</a:t>
          </a:r>
          <a:endParaRPr lang="el-GR" dirty="0"/>
        </a:p>
      </dgm:t>
    </dgm:pt>
    <dgm:pt modelId="{2A80F407-1EED-4DC4-A607-1771EE2D6B71}" type="parTrans" cxnId="{F57DF6F9-6D9D-43FA-87A8-FEE1A53A38C1}">
      <dgm:prSet/>
      <dgm:spPr/>
      <dgm:t>
        <a:bodyPr/>
        <a:lstStyle/>
        <a:p>
          <a:endParaRPr lang="el-GR"/>
        </a:p>
      </dgm:t>
    </dgm:pt>
    <dgm:pt modelId="{87676AE9-0E8E-47E7-A5EB-7E7E352F8CFB}" type="sibTrans" cxnId="{F57DF6F9-6D9D-43FA-87A8-FEE1A53A38C1}">
      <dgm:prSet/>
      <dgm:spPr/>
      <dgm:t>
        <a:bodyPr/>
        <a:lstStyle/>
        <a:p>
          <a:endParaRPr lang="el-GR"/>
        </a:p>
      </dgm:t>
    </dgm:pt>
    <dgm:pt modelId="{C2D43BCE-7089-410E-8EA5-33976CBA221B}" type="pres">
      <dgm:prSet presAssocID="{37F3C894-02F3-45B4-AAB0-338CAC1008F3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54EE3193-510D-403B-ACA6-9810533ADABC}" type="pres">
      <dgm:prSet presAssocID="{37F3C894-02F3-45B4-AAB0-338CAC1008F3}" presName="children" presStyleCnt="0"/>
      <dgm:spPr/>
    </dgm:pt>
    <dgm:pt modelId="{6ECBA4EF-3E7E-451E-AC3F-26DDEDC74648}" type="pres">
      <dgm:prSet presAssocID="{37F3C894-02F3-45B4-AAB0-338CAC1008F3}" presName="child1group" presStyleCnt="0"/>
      <dgm:spPr/>
    </dgm:pt>
    <dgm:pt modelId="{B1DA8587-FBFE-45FD-ADF7-4086D67FFAA3}" type="pres">
      <dgm:prSet presAssocID="{37F3C894-02F3-45B4-AAB0-338CAC1008F3}" presName="child1" presStyleLbl="bgAcc1" presStyleIdx="0" presStyleCnt="4"/>
      <dgm:spPr/>
      <dgm:t>
        <a:bodyPr/>
        <a:lstStyle/>
        <a:p>
          <a:endParaRPr lang="el-GR"/>
        </a:p>
      </dgm:t>
    </dgm:pt>
    <dgm:pt modelId="{371963FB-32EE-4865-8336-25E43F8AF5EA}" type="pres">
      <dgm:prSet presAssocID="{37F3C894-02F3-45B4-AAB0-338CAC1008F3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66B65516-E0BC-42EA-B3D2-1C862259DF7E}" type="pres">
      <dgm:prSet presAssocID="{37F3C894-02F3-45B4-AAB0-338CAC1008F3}" presName="child2group" presStyleCnt="0"/>
      <dgm:spPr/>
    </dgm:pt>
    <dgm:pt modelId="{2D2128BA-5CCC-4F1E-9C8E-8A4A4835C930}" type="pres">
      <dgm:prSet presAssocID="{37F3C894-02F3-45B4-AAB0-338CAC1008F3}" presName="child2" presStyleLbl="bgAcc1" presStyleIdx="1" presStyleCnt="4"/>
      <dgm:spPr/>
      <dgm:t>
        <a:bodyPr/>
        <a:lstStyle/>
        <a:p>
          <a:endParaRPr lang="el-GR"/>
        </a:p>
      </dgm:t>
    </dgm:pt>
    <dgm:pt modelId="{F02A7A8C-5D28-4598-9766-500827F9A4AA}" type="pres">
      <dgm:prSet presAssocID="{37F3C894-02F3-45B4-AAB0-338CAC1008F3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615FC856-D325-4DB0-8466-8777AEA42522}" type="pres">
      <dgm:prSet presAssocID="{37F3C894-02F3-45B4-AAB0-338CAC1008F3}" presName="child3group" presStyleCnt="0"/>
      <dgm:spPr/>
    </dgm:pt>
    <dgm:pt modelId="{B6E70CAD-2A74-4881-ABDD-B3EACFBEA17C}" type="pres">
      <dgm:prSet presAssocID="{37F3C894-02F3-45B4-AAB0-338CAC1008F3}" presName="child3" presStyleLbl="bgAcc1" presStyleIdx="2" presStyleCnt="4"/>
      <dgm:spPr/>
      <dgm:t>
        <a:bodyPr/>
        <a:lstStyle/>
        <a:p>
          <a:endParaRPr lang="el-GR"/>
        </a:p>
      </dgm:t>
    </dgm:pt>
    <dgm:pt modelId="{1B11715A-97A8-4A1E-9B59-D171C455D6DE}" type="pres">
      <dgm:prSet presAssocID="{37F3C894-02F3-45B4-AAB0-338CAC1008F3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391E43C9-A25A-44DD-B086-0B2D43DAF2AC}" type="pres">
      <dgm:prSet presAssocID="{37F3C894-02F3-45B4-AAB0-338CAC1008F3}" presName="child4group" presStyleCnt="0"/>
      <dgm:spPr/>
    </dgm:pt>
    <dgm:pt modelId="{81C9D74D-A138-4DB2-927B-CCFA640C5380}" type="pres">
      <dgm:prSet presAssocID="{37F3C894-02F3-45B4-AAB0-338CAC1008F3}" presName="child4" presStyleLbl="bgAcc1" presStyleIdx="3" presStyleCnt="4"/>
      <dgm:spPr/>
      <dgm:t>
        <a:bodyPr/>
        <a:lstStyle/>
        <a:p>
          <a:endParaRPr lang="el-GR"/>
        </a:p>
      </dgm:t>
    </dgm:pt>
    <dgm:pt modelId="{4013D3F5-3F40-4A0F-9A73-6470A67196D6}" type="pres">
      <dgm:prSet presAssocID="{37F3C894-02F3-45B4-AAB0-338CAC1008F3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DD325AD0-D103-4D2E-9F39-D67B3D19AD23}" type="pres">
      <dgm:prSet presAssocID="{37F3C894-02F3-45B4-AAB0-338CAC1008F3}" presName="childPlaceholder" presStyleCnt="0"/>
      <dgm:spPr/>
    </dgm:pt>
    <dgm:pt modelId="{7D61F81E-01E7-4165-ACA3-706D3BB92457}" type="pres">
      <dgm:prSet presAssocID="{37F3C894-02F3-45B4-AAB0-338CAC1008F3}" presName="circle" presStyleCnt="0"/>
      <dgm:spPr/>
    </dgm:pt>
    <dgm:pt modelId="{B82DA8F4-A5EA-4E3E-9A31-58ECEB7AB1A5}" type="pres">
      <dgm:prSet presAssocID="{37F3C894-02F3-45B4-AAB0-338CAC1008F3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32C21FCE-53D9-4ADF-A375-16C638E93240}" type="pres">
      <dgm:prSet presAssocID="{37F3C894-02F3-45B4-AAB0-338CAC1008F3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71D8C481-7CDE-4034-BFB6-43EBB9B76974}" type="pres">
      <dgm:prSet presAssocID="{37F3C894-02F3-45B4-AAB0-338CAC1008F3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8B496997-E4FF-45F1-A4EC-FB1F64340755}" type="pres">
      <dgm:prSet presAssocID="{37F3C894-02F3-45B4-AAB0-338CAC1008F3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44C0C790-6081-42A2-91C8-CFA37349C183}" type="pres">
      <dgm:prSet presAssocID="{37F3C894-02F3-45B4-AAB0-338CAC1008F3}" presName="quadrantPlaceholder" presStyleCnt="0"/>
      <dgm:spPr/>
    </dgm:pt>
    <dgm:pt modelId="{8F859953-7D21-4DD8-B6ED-E6A8E944E869}" type="pres">
      <dgm:prSet presAssocID="{37F3C894-02F3-45B4-AAB0-338CAC1008F3}" presName="center1" presStyleLbl="fgShp" presStyleIdx="0" presStyleCnt="2" custFlipVert="1" custScaleX="15203" custScaleY="11100"/>
      <dgm:spPr/>
    </dgm:pt>
    <dgm:pt modelId="{65B7B8FE-9215-432A-BDBC-A5B46BA8730F}" type="pres">
      <dgm:prSet presAssocID="{37F3C894-02F3-45B4-AAB0-338CAC1008F3}" presName="center2" presStyleLbl="fgShp" presStyleIdx="1" presStyleCnt="2" custFlipHor="1" custScaleX="15202" custScaleY="66434"/>
      <dgm:spPr/>
    </dgm:pt>
  </dgm:ptLst>
  <dgm:cxnLst>
    <dgm:cxn modelId="{30B30C26-A51A-4E96-9296-B6C8DFFF444F}" type="presOf" srcId="{94177C75-7F52-454A-B066-06BEB273B5A4}" destId="{8B496997-E4FF-45F1-A4EC-FB1F64340755}" srcOrd="0" destOrd="0" presId="urn:microsoft.com/office/officeart/2005/8/layout/cycle4"/>
    <dgm:cxn modelId="{B95068D5-2FB5-4BD1-BA04-B1A32230DF26}" type="presOf" srcId="{37F3C894-02F3-45B4-AAB0-338CAC1008F3}" destId="{C2D43BCE-7089-410E-8EA5-33976CBA221B}" srcOrd="0" destOrd="0" presId="urn:microsoft.com/office/officeart/2005/8/layout/cycle4"/>
    <dgm:cxn modelId="{5A1C00EA-808A-48AE-B26B-FFE0449AB993}" type="presOf" srcId="{7C3EC9E5-776B-47BE-A1F3-05E07826E046}" destId="{B6E70CAD-2A74-4881-ABDD-B3EACFBEA17C}" srcOrd="0" destOrd="0" presId="urn:microsoft.com/office/officeart/2005/8/layout/cycle4"/>
    <dgm:cxn modelId="{CA227A92-7E1D-43E0-B4DA-63DA7E89C7C9}" srcId="{37F3C894-02F3-45B4-AAB0-338CAC1008F3}" destId="{489768CB-667D-47EA-975B-617CADA2AC87}" srcOrd="1" destOrd="0" parTransId="{EA08ED98-6D18-471F-9B5D-D67BA940848C}" sibTransId="{377B1E20-18EA-453B-AEFC-A10A95BCDD33}"/>
    <dgm:cxn modelId="{5A618FF7-2C88-4062-ABBE-23E06738C453}" srcId="{37F3C894-02F3-45B4-AAB0-338CAC1008F3}" destId="{F3286BCE-C961-4827-8470-3ECFECB0D6E3}" srcOrd="0" destOrd="0" parTransId="{C9939DFA-7A1B-45EF-AC14-C1E0A9C09EC1}" sibTransId="{4FEC56E3-2FAB-40EA-BAD9-D0CB920D04AC}"/>
    <dgm:cxn modelId="{15394DC5-0D11-4C74-B779-66140C585F79}" type="presOf" srcId="{6E64D7D8-BB70-42C1-A307-514387FE9849}" destId="{371963FB-32EE-4865-8336-25E43F8AF5EA}" srcOrd="1" destOrd="0" presId="urn:microsoft.com/office/officeart/2005/8/layout/cycle4"/>
    <dgm:cxn modelId="{F57DF6F9-6D9D-43FA-87A8-FEE1A53A38C1}" srcId="{94177C75-7F52-454A-B066-06BEB273B5A4}" destId="{BE6E0419-ACC1-475C-BF40-AB1104C24F6F}" srcOrd="0" destOrd="0" parTransId="{2A80F407-1EED-4DC4-A607-1771EE2D6B71}" sibTransId="{87676AE9-0E8E-47E7-A5EB-7E7E352F8CFB}"/>
    <dgm:cxn modelId="{133EFA23-7BC7-4EC3-B418-014EBF2437D6}" type="presOf" srcId="{D6316287-3AC5-4578-817C-6E180D80B4DB}" destId="{71D8C481-7CDE-4034-BFB6-43EBB9B76974}" srcOrd="0" destOrd="0" presId="urn:microsoft.com/office/officeart/2005/8/layout/cycle4"/>
    <dgm:cxn modelId="{D504AD4C-3DC4-4BC3-92C5-551D31396CB6}" type="presOf" srcId="{02D012F4-99FA-490D-A830-70A3D44F2687}" destId="{F02A7A8C-5D28-4598-9766-500827F9A4AA}" srcOrd="1" destOrd="0" presId="urn:microsoft.com/office/officeart/2005/8/layout/cycle4"/>
    <dgm:cxn modelId="{726975E7-36BB-4DE1-98FF-25E7A8804950}" srcId="{D6316287-3AC5-4578-817C-6E180D80B4DB}" destId="{7C3EC9E5-776B-47BE-A1F3-05E07826E046}" srcOrd="0" destOrd="0" parTransId="{D646FB07-29E8-4436-8F21-756D018DC3B2}" sibTransId="{30A93F11-2C8D-4A70-B513-F54C57F76F96}"/>
    <dgm:cxn modelId="{79C46F54-C4E8-49E1-89B4-9168DD14FC7C}" srcId="{489768CB-667D-47EA-975B-617CADA2AC87}" destId="{02D012F4-99FA-490D-A830-70A3D44F2687}" srcOrd="0" destOrd="0" parTransId="{0A5DC3E7-5BC3-4679-B866-534719CBE514}" sibTransId="{320F700E-7CD0-43D2-92E1-5EBE04A69E80}"/>
    <dgm:cxn modelId="{F0BF051C-4A42-4D19-9241-BC3481436908}" type="presOf" srcId="{BE6E0419-ACC1-475C-BF40-AB1104C24F6F}" destId="{4013D3F5-3F40-4A0F-9A73-6470A67196D6}" srcOrd="1" destOrd="0" presId="urn:microsoft.com/office/officeart/2005/8/layout/cycle4"/>
    <dgm:cxn modelId="{AD320BF2-DE17-476B-8F34-4F957F0E9D0E}" type="presOf" srcId="{489768CB-667D-47EA-975B-617CADA2AC87}" destId="{32C21FCE-53D9-4ADF-A375-16C638E93240}" srcOrd="0" destOrd="0" presId="urn:microsoft.com/office/officeart/2005/8/layout/cycle4"/>
    <dgm:cxn modelId="{3743352E-6FA7-4986-B7F6-A44CEC1EAE5F}" type="presOf" srcId="{BE6E0419-ACC1-475C-BF40-AB1104C24F6F}" destId="{81C9D74D-A138-4DB2-927B-CCFA640C5380}" srcOrd="0" destOrd="0" presId="urn:microsoft.com/office/officeart/2005/8/layout/cycle4"/>
    <dgm:cxn modelId="{FDEAAD80-7148-4A70-96EF-6676BC279B43}" type="presOf" srcId="{6E64D7D8-BB70-42C1-A307-514387FE9849}" destId="{B1DA8587-FBFE-45FD-ADF7-4086D67FFAA3}" srcOrd="0" destOrd="0" presId="urn:microsoft.com/office/officeart/2005/8/layout/cycle4"/>
    <dgm:cxn modelId="{B4804339-026F-43BF-B2A0-B5041AC61B7E}" type="presOf" srcId="{02D012F4-99FA-490D-A830-70A3D44F2687}" destId="{2D2128BA-5CCC-4F1E-9C8E-8A4A4835C930}" srcOrd="0" destOrd="0" presId="urn:microsoft.com/office/officeart/2005/8/layout/cycle4"/>
    <dgm:cxn modelId="{9F64CC68-2DFC-494A-BA60-3B6742EF0E17}" srcId="{37F3C894-02F3-45B4-AAB0-338CAC1008F3}" destId="{D6316287-3AC5-4578-817C-6E180D80B4DB}" srcOrd="2" destOrd="0" parTransId="{6013A98D-2200-48AD-8A3E-F4858629B67F}" sibTransId="{796FE8CF-2A0F-44DF-BDD9-3B317F826458}"/>
    <dgm:cxn modelId="{4EC6C5A9-2934-46CD-91D7-60634190B0CD}" srcId="{F3286BCE-C961-4827-8470-3ECFECB0D6E3}" destId="{6E64D7D8-BB70-42C1-A307-514387FE9849}" srcOrd="0" destOrd="0" parTransId="{66D02AAA-239E-4428-8A3E-3DB139F3B7B7}" sibTransId="{EE2D0DD2-6BFB-438E-803D-FF2C4BCACAEB}"/>
    <dgm:cxn modelId="{A72BED82-5266-4CC4-8E52-49D82416B557}" type="presOf" srcId="{F3286BCE-C961-4827-8470-3ECFECB0D6E3}" destId="{B82DA8F4-A5EA-4E3E-9A31-58ECEB7AB1A5}" srcOrd="0" destOrd="0" presId="urn:microsoft.com/office/officeart/2005/8/layout/cycle4"/>
    <dgm:cxn modelId="{F9467101-8D66-4A19-8634-76E688AFE670}" srcId="{37F3C894-02F3-45B4-AAB0-338CAC1008F3}" destId="{94177C75-7F52-454A-B066-06BEB273B5A4}" srcOrd="3" destOrd="0" parTransId="{5E362CC4-71E5-4D3A-9510-875B87060041}" sibTransId="{702A5EA4-DDEA-4D71-BF23-139507186A86}"/>
    <dgm:cxn modelId="{B916866F-7A40-423D-A98C-69A001A4DB4B}" type="presOf" srcId="{7C3EC9E5-776B-47BE-A1F3-05E07826E046}" destId="{1B11715A-97A8-4A1E-9B59-D171C455D6DE}" srcOrd="1" destOrd="0" presId="urn:microsoft.com/office/officeart/2005/8/layout/cycle4"/>
    <dgm:cxn modelId="{D8D3AC5A-0C23-49DB-BF40-03C904F0A1F9}" type="presParOf" srcId="{C2D43BCE-7089-410E-8EA5-33976CBA221B}" destId="{54EE3193-510D-403B-ACA6-9810533ADABC}" srcOrd="0" destOrd="0" presId="urn:microsoft.com/office/officeart/2005/8/layout/cycle4"/>
    <dgm:cxn modelId="{7557D676-BA0C-4620-8F19-6C1AE11773E7}" type="presParOf" srcId="{54EE3193-510D-403B-ACA6-9810533ADABC}" destId="{6ECBA4EF-3E7E-451E-AC3F-26DDEDC74648}" srcOrd="0" destOrd="0" presId="urn:microsoft.com/office/officeart/2005/8/layout/cycle4"/>
    <dgm:cxn modelId="{65C65F94-790D-446E-AE04-A5F4EAFB5103}" type="presParOf" srcId="{6ECBA4EF-3E7E-451E-AC3F-26DDEDC74648}" destId="{B1DA8587-FBFE-45FD-ADF7-4086D67FFAA3}" srcOrd="0" destOrd="0" presId="urn:microsoft.com/office/officeart/2005/8/layout/cycle4"/>
    <dgm:cxn modelId="{EF11EECD-3DF0-4D72-878D-B19300D5911C}" type="presParOf" srcId="{6ECBA4EF-3E7E-451E-AC3F-26DDEDC74648}" destId="{371963FB-32EE-4865-8336-25E43F8AF5EA}" srcOrd="1" destOrd="0" presId="urn:microsoft.com/office/officeart/2005/8/layout/cycle4"/>
    <dgm:cxn modelId="{A18A62C4-395D-406D-B9F2-7BC762539C77}" type="presParOf" srcId="{54EE3193-510D-403B-ACA6-9810533ADABC}" destId="{66B65516-E0BC-42EA-B3D2-1C862259DF7E}" srcOrd="1" destOrd="0" presId="urn:microsoft.com/office/officeart/2005/8/layout/cycle4"/>
    <dgm:cxn modelId="{E1DC49E1-C164-49E1-BF01-681D1D84ADD5}" type="presParOf" srcId="{66B65516-E0BC-42EA-B3D2-1C862259DF7E}" destId="{2D2128BA-5CCC-4F1E-9C8E-8A4A4835C930}" srcOrd="0" destOrd="0" presId="urn:microsoft.com/office/officeart/2005/8/layout/cycle4"/>
    <dgm:cxn modelId="{A4451BB4-7D50-4992-9BAB-3B51F5898ACD}" type="presParOf" srcId="{66B65516-E0BC-42EA-B3D2-1C862259DF7E}" destId="{F02A7A8C-5D28-4598-9766-500827F9A4AA}" srcOrd="1" destOrd="0" presId="urn:microsoft.com/office/officeart/2005/8/layout/cycle4"/>
    <dgm:cxn modelId="{B198C3FB-7875-42EF-A7C2-B0ABAA707148}" type="presParOf" srcId="{54EE3193-510D-403B-ACA6-9810533ADABC}" destId="{615FC856-D325-4DB0-8466-8777AEA42522}" srcOrd="2" destOrd="0" presId="urn:microsoft.com/office/officeart/2005/8/layout/cycle4"/>
    <dgm:cxn modelId="{163628AD-4A04-4E27-803C-D4A922013A53}" type="presParOf" srcId="{615FC856-D325-4DB0-8466-8777AEA42522}" destId="{B6E70CAD-2A74-4881-ABDD-B3EACFBEA17C}" srcOrd="0" destOrd="0" presId="urn:microsoft.com/office/officeart/2005/8/layout/cycle4"/>
    <dgm:cxn modelId="{8E91E63D-C7B0-4452-8801-EFCBCE55058F}" type="presParOf" srcId="{615FC856-D325-4DB0-8466-8777AEA42522}" destId="{1B11715A-97A8-4A1E-9B59-D171C455D6DE}" srcOrd="1" destOrd="0" presId="urn:microsoft.com/office/officeart/2005/8/layout/cycle4"/>
    <dgm:cxn modelId="{60052FB8-BFC9-4640-B865-68ABA0289E2D}" type="presParOf" srcId="{54EE3193-510D-403B-ACA6-9810533ADABC}" destId="{391E43C9-A25A-44DD-B086-0B2D43DAF2AC}" srcOrd="3" destOrd="0" presId="urn:microsoft.com/office/officeart/2005/8/layout/cycle4"/>
    <dgm:cxn modelId="{34049B01-A696-4498-84F3-030FA407C774}" type="presParOf" srcId="{391E43C9-A25A-44DD-B086-0B2D43DAF2AC}" destId="{81C9D74D-A138-4DB2-927B-CCFA640C5380}" srcOrd="0" destOrd="0" presId="urn:microsoft.com/office/officeart/2005/8/layout/cycle4"/>
    <dgm:cxn modelId="{C970577B-2EDE-45C9-9C11-ACBE41E1C190}" type="presParOf" srcId="{391E43C9-A25A-44DD-B086-0B2D43DAF2AC}" destId="{4013D3F5-3F40-4A0F-9A73-6470A67196D6}" srcOrd="1" destOrd="0" presId="urn:microsoft.com/office/officeart/2005/8/layout/cycle4"/>
    <dgm:cxn modelId="{8A07F5D7-9C3E-457D-81A5-7BE885B03152}" type="presParOf" srcId="{54EE3193-510D-403B-ACA6-9810533ADABC}" destId="{DD325AD0-D103-4D2E-9F39-D67B3D19AD23}" srcOrd="4" destOrd="0" presId="urn:microsoft.com/office/officeart/2005/8/layout/cycle4"/>
    <dgm:cxn modelId="{4C1786A9-146D-467C-B786-0280AB61D2E3}" type="presParOf" srcId="{C2D43BCE-7089-410E-8EA5-33976CBA221B}" destId="{7D61F81E-01E7-4165-ACA3-706D3BB92457}" srcOrd="1" destOrd="0" presId="urn:microsoft.com/office/officeart/2005/8/layout/cycle4"/>
    <dgm:cxn modelId="{0256E75F-9865-4159-BF70-3AB1EF616D73}" type="presParOf" srcId="{7D61F81E-01E7-4165-ACA3-706D3BB92457}" destId="{B82DA8F4-A5EA-4E3E-9A31-58ECEB7AB1A5}" srcOrd="0" destOrd="0" presId="urn:microsoft.com/office/officeart/2005/8/layout/cycle4"/>
    <dgm:cxn modelId="{6C1AF938-240A-4CF3-9AC7-0DCF6155A6B3}" type="presParOf" srcId="{7D61F81E-01E7-4165-ACA3-706D3BB92457}" destId="{32C21FCE-53D9-4ADF-A375-16C638E93240}" srcOrd="1" destOrd="0" presId="urn:microsoft.com/office/officeart/2005/8/layout/cycle4"/>
    <dgm:cxn modelId="{F2910D1E-02E6-4B29-80CC-CF086A5C9B49}" type="presParOf" srcId="{7D61F81E-01E7-4165-ACA3-706D3BB92457}" destId="{71D8C481-7CDE-4034-BFB6-43EBB9B76974}" srcOrd="2" destOrd="0" presId="urn:microsoft.com/office/officeart/2005/8/layout/cycle4"/>
    <dgm:cxn modelId="{85812171-C5F8-457E-B605-1DCAAE687A8F}" type="presParOf" srcId="{7D61F81E-01E7-4165-ACA3-706D3BB92457}" destId="{8B496997-E4FF-45F1-A4EC-FB1F64340755}" srcOrd="3" destOrd="0" presId="urn:microsoft.com/office/officeart/2005/8/layout/cycle4"/>
    <dgm:cxn modelId="{8B3EF71A-AF9C-4F4D-9C1F-3CC09F2A3644}" type="presParOf" srcId="{7D61F81E-01E7-4165-ACA3-706D3BB92457}" destId="{44C0C790-6081-42A2-91C8-CFA37349C183}" srcOrd="4" destOrd="0" presId="urn:microsoft.com/office/officeart/2005/8/layout/cycle4"/>
    <dgm:cxn modelId="{AF280579-F98D-4B4A-A90A-BAD4066DBEB6}" type="presParOf" srcId="{C2D43BCE-7089-410E-8EA5-33976CBA221B}" destId="{8F859953-7D21-4DD8-B6ED-E6A8E944E869}" srcOrd="2" destOrd="0" presId="urn:microsoft.com/office/officeart/2005/8/layout/cycle4"/>
    <dgm:cxn modelId="{418D38DA-AE70-4795-A5B9-E4A3D149559B}" type="presParOf" srcId="{C2D43BCE-7089-410E-8EA5-33976CBA221B}" destId="{65B7B8FE-9215-432A-BDBC-A5B46BA8730F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D575FEC-F6C7-4814-B4B7-D3187ADABE1D}" type="doc">
      <dgm:prSet loTypeId="urn:microsoft.com/office/officeart/2005/8/layout/default" loCatId="list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l-GR"/>
        </a:p>
      </dgm:t>
    </dgm:pt>
    <dgm:pt modelId="{20F90820-4BAC-4E3B-99AF-82538BDDBD53}">
      <dgm:prSet phldrT="[Κείμενο]"/>
      <dgm:spPr/>
      <dgm:t>
        <a:bodyPr/>
        <a:lstStyle/>
        <a:p>
          <a:r>
            <a:rPr lang="en-US" dirty="0" smtClean="0"/>
            <a:t>Canadians 32,32%</a:t>
          </a:r>
          <a:endParaRPr lang="el-GR" dirty="0"/>
        </a:p>
      </dgm:t>
    </dgm:pt>
    <dgm:pt modelId="{7068504E-D0D9-4E5F-B4AF-00EC8A5EBB8A}" type="parTrans" cxnId="{64DCA56D-224C-4459-B4E9-AF5CBA5B8402}">
      <dgm:prSet/>
      <dgm:spPr/>
      <dgm:t>
        <a:bodyPr/>
        <a:lstStyle/>
        <a:p>
          <a:endParaRPr lang="el-GR"/>
        </a:p>
      </dgm:t>
    </dgm:pt>
    <dgm:pt modelId="{605B546D-7ED7-4EA2-AAA4-DAAB74F3A565}" type="sibTrans" cxnId="{64DCA56D-224C-4459-B4E9-AF5CBA5B8402}">
      <dgm:prSet/>
      <dgm:spPr/>
      <dgm:t>
        <a:bodyPr/>
        <a:lstStyle/>
        <a:p>
          <a:endParaRPr lang="el-GR"/>
        </a:p>
      </dgm:t>
    </dgm:pt>
    <dgm:pt modelId="{5948AC76-1421-4322-85CC-5A757827994E}">
      <dgm:prSet phldrT="[Κείμενο]"/>
      <dgm:spPr/>
      <dgm:t>
        <a:bodyPr/>
        <a:lstStyle/>
        <a:p>
          <a:r>
            <a:rPr lang="en-US" dirty="0" smtClean="0"/>
            <a:t>English 18,34%</a:t>
          </a:r>
          <a:endParaRPr lang="el-GR" dirty="0"/>
        </a:p>
      </dgm:t>
    </dgm:pt>
    <dgm:pt modelId="{002EEAEF-B339-40BE-9503-3F3AC1AF3524}" type="parTrans" cxnId="{FBE7E256-40E8-4335-A8E8-2EEB833BAD1A}">
      <dgm:prSet/>
      <dgm:spPr/>
      <dgm:t>
        <a:bodyPr/>
        <a:lstStyle/>
        <a:p>
          <a:endParaRPr lang="el-GR"/>
        </a:p>
      </dgm:t>
    </dgm:pt>
    <dgm:pt modelId="{3EA28EAD-67D5-404A-896D-0CC2C07CE60C}" type="sibTrans" cxnId="{FBE7E256-40E8-4335-A8E8-2EEB833BAD1A}">
      <dgm:prSet/>
      <dgm:spPr/>
      <dgm:t>
        <a:bodyPr/>
        <a:lstStyle/>
        <a:p>
          <a:endParaRPr lang="el-GR"/>
        </a:p>
      </dgm:t>
    </dgm:pt>
    <dgm:pt modelId="{CA757E83-22A6-47B0-987E-EDC87AFD57D9}">
      <dgm:prSet phldrT="[Κείμενο]"/>
      <dgm:spPr/>
      <dgm:t>
        <a:bodyPr/>
        <a:lstStyle/>
        <a:p>
          <a:r>
            <a:rPr lang="en-US" dirty="0" smtClean="0"/>
            <a:t>Scottish 13,93%</a:t>
          </a:r>
          <a:endParaRPr lang="el-GR" dirty="0"/>
        </a:p>
      </dgm:t>
    </dgm:pt>
    <dgm:pt modelId="{96206504-3DCB-4BBC-8FC0-04C186AD6E41}" type="parTrans" cxnId="{8CD131EF-8D6C-471D-86BA-DE5B48AEE56C}">
      <dgm:prSet/>
      <dgm:spPr/>
      <dgm:t>
        <a:bodyPr/>
        <a:lstStyle/>
        <a:p>
          <a:endParaRPr lang="el-GR"/>
        </a:p>
      </dgm:t>
    </dgm:pt>
    <dgm:pt modelId="{39287B1D-9418-4890-9BDF-935B44F09004}" type="sibTrans" cxnId="{8CD131EF-8D6C-471D-86BA-DE5B48AEE56C}">
      <dgm:prSet/>
      <dgm:spPr/>
      <dgm:t>
        <a:bodyPr/>
        <a:lstStyle/>
        <a:p>
          <a:endParaRPr lang="el-GR"/>
        </a:p>
      </dgm:t>
    </dgm:pt>
    <dgm:pt modelId="{75191E35-DEDF-43DA-A344-460275F76F76}">
      <dgm:prSet phldrT="[Κείμενο]"/>
      <dgm:spPr/>
      <dgm:t>
        <a:bodyPr/>
        <a:lstStyle/>
        <a:p>
          <a:r>
            <a:rPr lang="en-US" dirty="0" smtClean="0"/>
            <a:t>French 13,55%</a:t>
          </a:r>
          <a:endParaRPr lang="el-GR" dirty="0"/>
        </a:p>
      </dgm:t>
    </dgm:pt>
    <dgm:pt modelId="{E1512568-08C4-4168-B364-02F0CB71B4B9}" type="parTrans" cxnId="{08AA0CF3-A65E-409A-8714-F40C31816C30}">
      <dgm:prSet/>
      <dgm:spPr/>
      <dgm:t>
        <a:bodyPr/>
        <a:lstStyle/>
        <a:p>
          <a:endParaRPr lang="el-GR"/>
        </a:p>
      </dgm:t>
    </dgm:pt>
    <dgm:pt modelId="{68A4B6B9-04AE-4A17-80E4-ABF654CA89A9}" type="sibTrans" cxnId="{08AA0CF3-A65E-409A-8714-F40C31816C30}">
      <dgm:prSet/>
      <dgm:spPr/>
      <dgm:t>
        <a:bodyPr/>
        <a:lstStyle/>
        <a:p>
          <a:endParaRPr lang="el-GR"/>
        </a:p>
      </dgm:t>
    </dgm:pt>
    <dgm:pt modelId="{943255F2-0F1F-4D6B-BF94-94471F404C6A}">
      <dgm:prSet phldrT="[Κείμενο]"/>
      <dgm:spPr/>
      <dgm:t>
        <a:bodyPr/>
        <a:lstStyle/>
        <a:p>
          <a:r>
            <a:rPr lang="en-US" dirty="0" smtClean="0"/>
            <a:t>Irish 13,43%</a:t>
          </a:r>
          <a:endParaRPr lang="el-GR" dirty="0"/>
        </a:p>
      </dgm:t>
    </dgm:pt>
    <dgm:pt modelId="{67A2CE82-A52A-4A92-BCAA-8E60C4E23FA1}" type="parTrans" cxnId="{AE48D6F3-7B78-428E-85C6-86EDBE2252EF}">
      <dgm:prSet/>
      <dgm:spPr/>
      <dgm:t>
        <a:bodyPr/>
        <a:lstStyle/>
        <a:p>
          <a:endParaRPr lang="el-GR"/>
        </a:p>
      </dgm:t>
    </dgm:pt>
    <dgm:pt modelId="{EFF43316-A896-444C-89F2-C4457FB73538}" type="sibTrans" cxnId="{AE48D6F3-7B78-428E-85C6-86EDBE2252EF}">
      <dgm:prSet/>
      <dgm:spPr/>
      <dgm:t>
        <a:bodyPr/>
        <a:lstStyle/>
        <a:p>
          <a:endParaRPr lang="el-GR"/>
        </a:p>
      </dgm:t>
    </dgm:pt>
    <dgm:pt modelId="{65CADFF0-87ED-4772-BC6A-322BB2D643E4}">
      <dgm:prSet/>
      <dgm:spPr/>
      <dgm:t>
        <a:bodyPr/>
        <a:lstStyle/>
        <a:p>
          <a:r>
            <a:rPr lang="en-US" dirty="0" smtClean="0"/>
            <a:t>German 9,64%</a:t>
          </a:r>
          <a:endParaRPr lang="el-GR" dirty="0"/>
        </a:p>
      </dgm:t>
    </dgm:pt>
    <dgm:pt modelId="{C51F2FFD-2EAB-4F5E-80B2-CC0BD5847EF1}" type="parTrans" cxnId="{76D800C2-5EA5-40F1-AED2-2C0EAEA9E55B}">
      <dgm:prSet/>
      <dgm:spPr/>
      <dgm:t>
        <a:bodyPr/>
        <a:lstStyle/>
        <a:p>
          <a:endParaRPr lang="el-GR"/>
        </a:p>
      </dgm:t>
    </dgm:pt>
    <dgm:pt modelId="{6F58ED8F-003E-4304-8666-8A27CC02CE85}" type="sibTrans" cxnId="{76D800C2-5EA5-40F1-AED2-2C0EAEA9E55B}">
      <dgm:prSet/>
      <dgm:spPr/>
      <dgm:t>
        <a:bodyPr/>
        <a:lstStyle/>
        <a:p>
          <a:endParaRPr lang="el-GR"/>
        </a:p>
      </dgm:t>
    </dgm:pt>
    <dgm:pt modelId="{4E89B949-6984-4FFE-8469-3D75E7FD96E6}">
      <dgm:prSet/>
      <dgm:spPr/>
      <dgm:t>
        <a:bodyPr/>
        <a:lstStyle/>
        <a:p>
          <a:r>
            <a:rPr lang="en-US" dirty="0" smtClean="0"/>
            <a:t>Italians 4,61%</a:t>
          </a:r>
          <a:endParaRPr lang="el-GR" dirty="0"/>
        </a:p>
      </dgm:t>
    </dgm:pt>
    <dgm:pt modelId="{E9213956-D095-4C0E-8E53-9957596CBCF4}" type="parTrans" cxnId="{BBB7B7C4-CCE8-4ABA-B31E-C3D619557118}">
      <dgm:prSet/>
      <dgm:spPr/>
      <dgm:t>
        <a:bodyPr/>
        <a:lstStyle/>
        <a:p>
          <a:endParaRPr lang="el-GR"/>
        </a:p>
      </dgm:t>
    </dgm:pt>
    <dgm:pt modelId="{2440CE15-7222-4F24-8709-B69A9DFB3E86}" type="sibTrans" cxnId="{BBB7B7C4-CCE8-4ABA-B31E-C3D619557118}">
      <dgm:prSet/>
      <dgm:spPr/>
      <dgm:t>
        <a:bodyPr/>
        <a:lstStyle/>
        <a:p>
          <a:endParaRPr lang="el-GR"/>
        </a:p>
      </dgm:t>
    </dgm:pt>
    <dgm:pt modelId="{95C8159C-2F76-4986-B4E2-E99C9F8F63BF}">
      <dgm:prSet/>
      <dgm:spPr/>
      <dgm:t>
        <a:bodyPr/>
        <a:lstStyle/>
        <a:p>
          <a:r>
            <a:rPr lang="en-US" dirty="0" smtClean="0"/>
            <a:t>First Nations 4,43%</a:t>
          </a:r>
          <a:endParaRPr lang="el-GR" dirty="0"/>
        </a:p>
      </dgm:t>
    </dgm:pt>
    <dgm:pt modelId="{AF8F98A5-CE91-425F-A4A2-FA3CFBCEB57C}" type="parTrans" cxnId="{1E2FBDDC-9872-4587-84ED-451EA6DECE51}">
      <dgm:prSet/>
      <dgm:spPr/>
      <dgm:t>
        <a:bodyPr/>
        <a:lstStyle/>
        <a:p>
          <a:endParaRPr lang="el-GR"/>
        </a:p>
      </dgm:t>
    </dgm:pt>
    <dgm:pt modelId="{9AD97332-8977-4D5B-94F4-5C4A60131A3D}" type="sibTrans" cxnId="{1E2FBDDC-9872-4587-84ED-451EA6DECE51}">
      <dgm:prSet/>
      <dgm:spPr/>
      <dgm:t>
        <a:bodyPr/>
        <a:lstStyle/>
        <a:p>
          <a:endParaRPr lang="el-GR"/>
        </a:p>
      </dgm:t>
    </dgm:pt>
    <dgm:pt modelId="{4F7C7476-CAFA-4C83-9A05-96105A3A28DE}" type="pres">
      <dgm:prSet presAssocID="{CD575FEC-F6C7-4814-B4B7-D3187ADABE1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427EA43A-D4BB-4FA1-8A57-63AADDB88A9C}" type="pres">
      <dgm:prSet presAssocID="{20F90820-4BAC-4E3B-99AF-82538BDDBD53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239DCBC7-2BBB-4959-B010-85FBD41D09C4}" type="pres">
      <dgm:prSet presAssocID="{605B546D-7ED7-4EA2-AAA4-DAAB74F3A565}" presName="sibTrans" presStyleCnt="0"/>
      <dgm:spPr/>
    </dgm:pt>
    <dgm:pt modelId="{0FB583E2-9A3C-453E-9986-3A27BDF29E24}" type="pres">
      <dgm:prSet presAssocID="{5948AC76-1421-4322-85CC-5A757827994E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29D5F141-CBC2-4A38-879B-54B82DCA534E}" type="pres">
      <dgm:prSet presAssocID="{3EA28EAD-67D5-404A-896D-0CC2C07CE60C}" presName="sibTrans" presStyleCnt="0"/>
      <dgm:spPr/>
    </dgm:pt>
    <dgm:pt modelId="{85995260-38DC-4CC5-B018-84AFE97A2223}" type="pres">
      <dgm:prSet presAssocID="{CA757E83-22A6-47B0-987E-EDC87AFD57D9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8A6BC4B9-685D-495F-9249-FC73CB5D3388}" type="pres">
      <dgm:prSet presAssocID="{39287B1D-9418-4890-9BDF-935B44F09004}" presName="sibTrans" presStyleCnt="0"/>
      <dgm:spPr/>
    </dgm:pt>
    <dgm:pt modelId="{45225602-BE29-4FE7-AFEF-A67B14CF0641}" type="pres">
      <dgm:prSet presAssocID="{75191E35-DEDF-43DA-A344-460275F76F76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00D7B1B-B680-4A56-8C50-31973D145C64}" type="pres">
      <dgm:prSet presAssocID="{68A4B6B9-04AE-4A17-80E4-ABF654CA89A9}" presName="sibTrans" presStyleCnt="0"/>
      <dgm:spPr/>
    </dgm:pt>
    <dgm:pt modelId="{D8A2E354-BC52-41DC-A45C-AC0BF1E6AC7F}" type="pres">
      <dgm:prSet presAssocID="{943255F2-0F1F-4D6B-BF94-94471F404C6A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766C163-8DFB-4B68-B57F-D40BBAFD522A}" type="pres">
      <dgm:prSet presAssocID="{EFF43316-A896-444C-89F2-C4457FB73538}" presName="sibTrans" presStyleCnt="0"/>
      <dgm:spPr/>
    </dgm:pt>
    <dgm:pt modelId="{F7D7182C-3B2E-44AA-8C66-C0DF68868F9F}" type="pres">
      <dgm:prSet presAssocID="{65CADFF0-87ED-4772-BC6A-322BB2D643E4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A42378CA-98AC-4B3B-8A35-02B130C133FE}" type="pres">
      <dgm:prSet presAssocID="{6F58ED8F-003E-4304-8666-8A27CC02CE85}" presName="sibTrans" presStyleCnt="0"/>
      <dgm:spPr/>
    </dgm:pt>
    <dgm:pt modelId="{B0853F12-7835-4DEB-BC77-B08DD297B81C}" type="pres">
      <dgm:prSet presAssocID="{4E89B949-6984-4FFE-8469-3D75E7FD96E6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576F5A05-6C0F-433E-9350-8788676C56C6}" type="pres">
      <dgm:prSet presAssocID="{2440CE15-7222-4F24-8709-B69A9DFB3E86}" presName="sibTrans" presStyleCnt="0"/>
      <dgm:spPr/>
    </dgm:pt>
    <dgm:pt modelId="{9D4BC726-B77E-40A6-904C-08EAA7CF98A0}" type="pres">
      <dgm:prSet presAssocID="{95C8159C-2F76-4986-B4E2-E99C9F8F63BF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D90D71AB-421A-4917-82C6-3843479F73ED}" type="presOf" srcId="{20F90820-4BAC-4E3B-99AF-82538BDDBD53}" destId="{427EA43A-D4BB-4FA1-8A57-63AADDB88A9C}" srcOrd="0" destOrd="0" presId="urn:microsoft.com/office/officeart/2005/8/layout/default"/>
    <dgm:cxn modelId="{BBB7B7C4-CCE8-4ABA-B31E-C3D619557118}" srcId="{CD575FEC-F6C7-4814-B4B7-D3187ADABE1D}" destId="{4E89B949-6984-4FFE-8469-3D75E7FD96E6}" srcOrd="6" destOrd="0" parTransId="{E9213956-D095-4C0E-8E53-9957596CBCF4}" sibTransId="{2440CE15-7222-4F24-8709-B69A9DFB3E86}"/>
    <dgm:cxn modelId="{5AFBD8DF-EC8C-4883-B5D7-FA1277963015}" type="presOf" srcId="{CD575FEC-F6C7-4814-B4B7-D3187ADABE1D}" destId="{4F7C7476-CAFA-4C83-9A05-96105A3A28DE}" srcOrd="0" destOrd="0" presId="urn:microsoft.com/office/officeart/2005/8/layout/default"/>
    <dgm:cxn modelId="{1E2FBDDC-9872-4587-84ED-451EA6DECE51}" srcId="{CD575FEC-F6C7-4814-B4B7-D3187ADABE1D}" destId="{95C8159C-2F76-4986-B4E2-E99C9F8F63BF}" srcOrd="7" destOrd="0" parTransId="{AF8F98A5-CE91-425F-A4A2-FA3CFBCEB57C}" sibTransId="{9AD97332-8977-4D5B-94F4-5C4A60131A3D}"/>
    <dgm:cxn modelId="{220BDE96-5288-4261-8D73-BF360A1E4ED3}" type="presOf" srcId="{95C8159C-2F76-4986-B4E2-E99C9F8F63BF}" destId="{9D4BC726-B77E-40A6-904C-08EAA7CF98A0}" srcOrd="0" destOrd="0" presId="urn:microsoft.com/office/officeart/2005/8/layout/default"/>
    <dgm:cxn modelId="{08AA0CF3-A65E-409A-8714-F40C31816C30}" srcId="{CD575FEC-F6C7-4814-B4B7-D3187ADABE1D}" destId="{75191E35-DEDF-43DA-A344-460275F76F76}" srcOrd="3" destOrd="0" parTransId="{E1512568-08C4-4168-B364-02F0CB71B4B9}" sibTransId="{68A4B6B9-04AE-4A17-80E4-ABF654CA89A9}"/>
    <dgm:cxn modelId="{8E9EE428-84E0-4964-B4BC-F7A77641B23C}" type="presOf" srcId="{CA757E83-22A6-47B0-987E-EDC87AFD57D9}" destId="{85995260-38DC-4CC5-B018-84AFE97A2223}" srcOrd="0" destOrd="0" presId="urn:microsoft.com/office/officeart/2005/8/layout/default"/>
    <dgm:cxn modelId="{CA8C3F54-F716-44E7-AB46-D576DE77A44C}" type="presOf" srcId="{75191E35-DEDF-43DA-A344-460275F76F76}" destId="{45225602-BE29-4FE7-AFEF-A67B14CF0641}" srcOrd="0" destOrd="0" presId="urn:microsoft.com/office/officeart/2005/8/layout/default"/>
    <dgm:cxn modelId="{3A6F708C-FB47-4006-85C9-7529397A93D3}" type="presOf" srcId="{65CADFF0-87ED-4772-BC6A-322BB2D643E4}" destId="{F7D7182C-3B2E-44AA-8C66-C0DF68868F9F}" srcOrd="0" destOrd="0" presId="urn:microsoft.com/office/officeart/2005/8/layout/default"/>
    <dgm:cxn modelId="{FFB72E6E-9C48-4117-8697-ADF1FB0A5921}" type="presOf" srcId="{943255F2-0F1F-4D6B-BF94-94471F404C6A}" destId="{D8A2E354-BC52-41DC-A45C-AC0BF1E6AC7F}" srcOrd="0" destOrd="0" presId="urn:microsoft.com/office/officeart/2005/8/layout/default"/>
    <dgm:cxn modelId="{45B1C024-6534-459D-85AF-C9FD6BE708F2}" type="presOf" srcId="{4E89B949-6984-4FFE-8469-3D75E7FD96E6}" destId="{B0853F12-7835-4DEB-BC77-B08DD297B81C}" srcOrd="0" destOrd="0" presId="urn:microsoft.com/office/officeart/2005/8/layout/default"/>
    <dgm:cxn modelId="{76D800C2-5EA5-40F1-AED2-2C0EAEA9E55B}" srcId="{CD575FEC-F6C7-4814-B4B7-D3187ADABE1D}" destId="{65CADFF0-87ED-4772-BC6A-322BB2D643E4}" srcOrd="5" destOrd="0" parTransId="{C51F2FFD-2EAB-4F5E-80B2-CC0BD5847EF1}" sibTransId="{6F58ED8F-003E-4304-8666-8A27CC02CE85}"/>
    <dgm:cxn modelId="{64DCA56D-224C-4459-B4E9-AF5CBA5B8402}" srcId="{CD575FEC-F6C7-4814-B4B7-D3187ADABE1D}" destId="{20F90820-4BAC-4E3B-99AF-82538BDDBD53}" srcOrd="0" destOrd="0" parTransId="{7068504E-D0D9-4E5F-B4AF-00EC8A5EBB8A}" sibTransId="{605B546D-7ED7-4EA2-AAA4-DAAB74F3A565}"/>
    <dgm:cxn modelId="{FBE7E256-40E8-4335-A8E8-2EEB833BAD1A}" srcId="{CD575FEC-F6C7-4814-B4B7-D3187ADABE1D}" destId="{5948AC76-1421-4322-85CC-5A757827994E}" srcOrd="1" destOrd="0" parTransId="{002EEAEF-B339-40BE-9503-3F3AC1AF3524}" sibTransId="{3EA28EAD-67D5-404A-896D-0CC2C07CE60C}"/>
    <dgm:cxn modelId="{210AE9D7-7537-458A-9CE5-9F49AD0CEF35}" type="presOf" srcId="{5948AC76-1421-4322-85CC-5A757827994E}" destId="{0FB583E2-9A3C-453E-9986-3A27BDF29E24}" srcOrd="0" destOrd="0" presId="urn:microsoft.com/office/officeart/2005/8/layout/default"/>
    <dgm:cxn modelId="{8CD131EF-8D6C-471D-86BA-DE5B48AEE56C}" srcId="{CD575FEC-F6C7-4814-B4B7-D3187ADABE1D}" destId="{CA757E83-22A6-47B0-987E-EDC87AFD57D9}" srcOrd="2" destOrd="0" parTransId="{96206504-3DCB-4BBC-8FC0-04C186AD6E41}" sibTransId="{39287B1D-9418-4890-9BDF-935B44F09004}"/>
    <dgm:cxn modelId="{AE48D6F3-7B78-428E-85C6-86EDBE2252EF}" srcId="{CD575FEC-F6C7-4814-B4B7-D3187ADABE1D}" destId="{943255F2-0F1F-4D6B-BF94-94471F404C6A}" srcOrd="4" destOrd="0" parTransId="{67A2CE82-A52A-4A92-BCAA-8E60C4E23FA1}" sibTransId="{EFF43316-A896-444C-89F2-C4457FB73538}"/>
    <dgm:cxn modelId="{A5A25709-BBD1-420F-9300-F8064A8C0F2C}" type="presParOf" srcId="{4F7C7476-CAFA-4C83-9A05-96105A3A28DE}" destId="{427EA43A-D4BB-4FA1-8A57-63AADDB88A9C}" srcOrd="0" destOrd="0" presId="urn:microsoft.com/office/officeart/2005/8/layout/default"/>
    <dgm:cxn modelId="{B6157C90-F032-41EB-A66C-85AB6AE0AABA}" type="presParOf" srcId="{4F7C7476-CAFA-4C83-9A05-96105A3A28DE}" destId="{239DCBC7-2BBB-4959-B010-85FBD41D09C4}" srcOrd="1" destOrd="0" presId="urn:microsoft.com/office/officeart/2005/8/layout/default"/>
    <dgm:cxn modelId="{424A8B65-9BBC-41A7-AEDA-72797A8963AC}" type="presParOf" srcId="{4F7C7476-CAFA-4C83-9A05-96105A3A28DE}" destId="{0FB583E2-9A3C-453E-9986-3A27BDF29E24}" srcOrd="2" destOrd="0" presId="urn:microsoft.com/office/officeart/2005/8/layout/default"/>
    <dgm:cxn modelId="{BF5BFA8E-0879-4BE8-8E52-4AEB7A2FDFDF}" type="presParOf" srcId="{4F7C7476-CAFA-4C83-9A05-96105A3A28DE}" destId="{29D5F141-CBC2-4A38-879B-54B82DCA534E}" srcOrd="3" destOrd="0" presId="urn:microsoft.com/office/officeart/2005/8/layout/default"/>
    <dgm:cxn modelId="{84F5C2A3-DC00-455A-960E-96B9C396BB0E}" type="presParOf" srcId="{4F7C7476-CAFA-4C83-9A05-96105A3A28DE}" destId="{85995260-38DC-4CC5-B018-84AFE97A2223}" srcOrd="4" destOrd="0" presId="urn:microsoft.com/office/officeart/2005/8/layout/default"/>
    <dgm:cxn modelId="{58F49EAA-C24D-43FE-8C1D-49175430EACD}" type="presParOf" srcId="{4F7C7476-CAFA-4C83-9A05-96105A3A28DE}" destId="{8A6BC4B9-685D-495F-9249-FC73CB5D3388}" srcOrd="5" destOrd="0" presId="urn:microsoft.com/office/officeart/2005/8/layout/default"/>
    <dgm:cxn modelId="{A20CA382-5727-42DF-B9D7-52B9F167F178}" type="presParOf" srcId="{4F7C7476-CAFA-4C83-9A05-96105A3A28DE}" destId="{45225602-BE29-4FE7-AFEF-A67B14CF0641}" srcOrd="6" destOrd="0" presId="urn:microsoft.com/office/officeart/2005/8/layout/default"/>
    <dgm:cxn modelId="{C7D31367-A624-40CB-867B-6718F8408CF9}" type="presParOf" srcId="{4F7C7476-CAFA-4C83-9A05-96105A3A28DE}" destId="{E00D7B1B-B680-4A56-8C50-31973D145C64}" srcOrd="7" destOrd="0" presId="urn:microsoft.com/office/officeart/2005/8/layout/default"/>
    <dgm:cxn modelId="{8361D0B8-14A3-40A8-8978-11E659647AC6}" type="presParOf" srcId="{4F7C7476-CAFA-4C83-9A05-96105A3A28DE}" destId="{D8A2E354-BC52-41DC-A45C-AC0BF1E6AC7F}" srcOrd="8" destOrd="0" presId="urn:microsoft.com/office/officeart/2005/8/layout/default"/>
    <dgm:cxn modelId="{0A6009BD-900C-4032-A394-0D778D86082F}" type="presParOf" srcId="{4F7C7476-CAFA-4C83-9A05-96105A3A28DE}" destId="{E766C163-8DFB-4B68-B57F-D40BBAFD522A}" srcOrd="9" destOrd="0" presId="urn:microsoft.com/office/officeart/2005/8/layout/default"/>
    <dgm:cxn modelId="{DE05C90D-FC5A-420B-8D58-367D8885E7A1}" type="presParOf" srcId="{4F7C7476-CAFA-4C83-9A05-96105A3A28DE}" destId="{F7D7182C-3B2E-44AA-8C66-C0DF68868F9F}" srcOrd="10" destOrd="0" presId="urn:microsoft.com/office/officeart/2005/8/layout/default"/>
    <dgm:cxn modelId="{BE8BB996-AA4C-4225-8EE7-38201C2867B5}" type="presParOf" srcId="{4F7C7476-CAFA-4C83-9A05-96105A3A28DE}" destId="{A42378CA-98AC-4B3B-8A35-02B130C133FE}" srcOrd="11" destOrd="0" presId="urn:microsoft.com/office/officeart/2005/8/layout/default"/>
    <dgm:cxn modelId="{9A56E566-6F99-4168-BCEA-9BE34944F7D8}" type="presParOf" srcId="{4F7C7476-CAFA-4C83-9A05-96105A3A28DE}" destId="{B0853F12-7835-4DEB-BC77-B08DD297B81C}" srcOrd="12" destOrd="0" presId="urn:microsoft.com/office/officeart/2005/8/layout/default"/>
    <dgm:cxn modelId="{143E2062-8CA6-41D1-8B7C-9E5609BA9604}" type="presParOf" srcId="{4F7C7476-CAFA-4C83-9A05-96105A3A28DE}" destId="{576F5A05-6C0F-433E-9350-8788676C56C6}" srcOrd="13" destOrd="0" presId="urn:microsoft.com/office/officeart/2005/8/layout/default"/>
    <dgm:cxn modelId="{AF1AAA2F-7BF5-41F4-945D-57576B4B46EB}" type="presParOf" srcId="{4F7C7476-CAFA-4C83-9A05-96105A3A28DE}" destId="{9D4BC726-B77E-40A6-904C-08EAA7CF98A0}" srcOrd="1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5B387D5-A6C3-4B2D-ACA7-BFFE77BFC53E}" type="doc">
      <dgm:prSet loTypeId="urn:microsoft.com/office/officeart/2005/8/layout/orgChart1" loCatId="hierarchy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l-GR"/>
        </a:p>
      </dgm:t>
    </dgm:pt>
    <dgm:pt modelId="{9EE5EDE2-D95B-4E5D-8B18-C3C12417079E}" type="asst">
      <dgm:prSet phldrT="[Κείμενο]" custT="1"/>
      <dgm:spPr/>
      <dgm:t>
        <a:bodyPr/>
        <a:lstStyle/>
        <a:p>
          <a:r>
            <a:rPr lang="en-US" sz="3200" dirty="0" smtClean="0"/>
            <a:t>5 Regions</a:t>
          </a:r>
          <a:endParaRPr lang="el-GR" sz="3200" dirty="0"/>
        </a:p>
      </dgm:t>
    </dgm:pt>
    <dgm:pt modelId="{29C9CD58-17BA-4DDE-9335-E0EFECFC36B3}" type="parTrans" cxnId="{C6C96555-E2BB-45EE-B3B7-980923FF0702}">
      <dgm:prSet/>
      <dgm:spPr/>
      <dgm:t>
        <a:bodyPr/>
        <a:lstStyle/>
        <a:p>
          <a:endParaRPr lang="el-GR"/>
        </a:p>
      </dgm:t>
    </dgm:pt>
    <dgm:pt modelId="{6D4FD814-B899-4B0E-8AB0-9BFBFD646BC3}" type="sibTrans" cxnId="{C6C96555-E2BB-45EE-B3B7-980923FF0702}">
      <dgm:prSet/>
      <dgm:spPr/>
      <dgm:t>
        <a:bodyPr/>
        <a:lstStyle/>
        <a:p>
          <a:endParaRPr lang="el-GR"/>
        </a:p>
      </dgm:t>
    </dgm:pt>
    <dgm:pt modelId="{CE978685-66CE-4C2C-8DC1-6AE8BB5DB5E0}">
      <dgm:prSet phldrT="[Κείμενο]"/>
      <dgm:spPr/>
      <dgm:t>
        <a:bodyPr/>
        <a:lstStyle/>
        <a:p>
          <a:r>
            <a:rPr lang="en-US" dirty="0" smtClean="0"/>
            <a:t>Canadian Prairies</a:t>
          </a:r>
          <a:endParaRPr lang="el-GR" dirty="0"/>
        </a:p>
      </dgm:t>
    </dgm:pt>
    <dgm:pt modelId="{BBCF2247-2986-4331-B3B9-3895B14F94A0}" type="parTrans" cxnId="{FB19C31D-716C-4CEB-90CD-D26AD2D5C68E}">
      <dgm:prSet/>
      <dgm:spPr/>
      <dgm:t>
        <a:bodyPr/>
        <a:lstStyle/>
        <a:p>
          <a:endParaRPr lang="el-GR"/>
        </a:p>
      </dgm:t>
    </dgm:pt>
    <dgm:pt modelId="{1390EA69-D3AF-4738-92AE-D213FB284B0C}" type="sibTrans" cxnId="{FB19C31D-716C-4CEB-90CD-D26AD2D5C68E}">
      <dgm:prSet/>
      <dgm:spPr/>
      <dgm:t>
        <a:bodyPr/>
        <a:lstStyle/>
        <a:p>
          <a:endParaRPr lang="el-GR"/>
        </a:p>
      </dgm:t>
    </dgm:pt>
    <dgm:pt modelId="{DB180EA2-94A8-483D-A5E2-7C3122A1D848}">
      <dgm:prSet phldrT="[Κείμενο]"/>
      <dgm:spPr/>
      <dgm:t>
        <a:bodyPr/>
        <a:lstStyle/>
        <a:p>
          <a:r>
            <a:rPr lang="en-US" dirty="0" smtClean="0"/>
            <a:t>Central Canada</a:t>
          </a:r>
          <a:endParaRPr lang="el-GR" dirty="0"/>
        </a:p>
      </dgm:t>
    </dgm:pt>
    <dgm:pt modelId="{A1723CE0-F7B1-4C3F-BC53-0757F45A5702}" type="parTrans" cxnId="{BAB7E95F-93D0-424F-A661-9F6EB4C27B78}">
      <dgm:prSet/>
      <dgm:spPr/>
      <dgm:t>
        <a:bodyPr/>
        <a:lstStyle/>
        <a:p>
          <a:endParaRPr lang="el-GR"/>
        </a:p>
      </dgm:t>
    </dgm:pt>
    <dgm:pt modelId="{76E10EEE-8DE2-4B8B-8B99-A6D553A0A75E}" type="sibTrans" cxnId="{BAB7E95F-93D0-424F-A661-9F6EB4C27B78}">
      <dgm:prSet/>
      <dgm:spPr/>
      <dgm:t>
        <a:bodyPr/>
        <a:lstStyle/>
        <a:p>
          <a:endParaRPr lang="el-GR"/>
        </a:p>
      </dgm:t>
    </dgm:pt>
    <dgm:pt modelId="{7DD7A7A4-258C-4EE6-8206-ED54DDD66568}">
      <dgm:prSet phldrT="[Κείμενο]"/>
      <dgm:spPr/>
      <dgm:t>
        <a:bodyPr/>
        <a:lstStyle/>
        <a:p>
          <a:r>
            <a:rPr lang="en-US" dirty="0" smtClean="0"/>
            <a:t>West Coast</a:t>
          </a:r>
          <a:endParaRPr lang="el-GR" dirty="0"/>
        </a:p>
      </dgm:t>
    </dgm:pt>
    <dgm:pt modelId="{70CDFD28-641E-4435-AB77-71E25A5E7958}" type="sibTrans" cxnId="{A226CAC0-F8A4-4E87-9005-A0BB03982138}">
      <dgm:prSet/>
      <dgm:spPr/>
      <dgm:t>
        <a:bodyPr/>
        <a:lstStyle/>
        <a:p>
          <a:endParaRPr lang="el-GR"/>
        </a:p>
      </dgm:t>
    </dgm:pt>
    <dgm:pt modelId="{93235612-C4B4-4545-823D-8A15C8B4C84F}" type="parTrans" cxnId="{A226CAC0-F8A4-4E87-9005-A0BB03982138}">
      <dgm:prSet/>
      <dgm:spPr/>
      <dgm:t>
        <a:bodyPr/>
        <a:lstStyle/>
        <a:p>
          <a:endParaRPr lang="el-GR"/>
        </a:p>
      </dgm:t>
    </dgm:pt>
    <dgm:pt modelId="{00767987-F35D-46B8-AE63-4212D7A6AE26}">
      <dgm:prSet phldrT="[Κείμενο]"/>
      <dgm:spPr/>
      <dgm:t>
        <a:bodyPr/>
        <a:lstStyle/>
        <a:p>
          <a:r>
            <a:rPr lang="en-US" dirty="0" smtClean="0"/>
            <a:t>Atlantic Canada</a:t>
          </a:r>
          <a:endParaRPr lang="el-GR" dirty="0"/>
        </a:p>
      </dgm:t>
    </dgm:pt>
    <dgm:pt modelId="{60026CA9-4829-4BAE-ACAC-4E6C130DE644}" type="parTrans" cxnId="{6BAA4CC7-FCF7-4466-9A9A-40E357798DB2}">
      <dgm:prSet/>
      <dgm:spPr/>
      <dgm:t>
        <a:bodyPr/>
        <a:lstStyle/>
        <a:p>
          <a:endParaRPr lang="el-GR"/>
        </a:p>
      </dgm:t>
    </dgm:pt>
    <dgm:pt modelId="{A4EED739-6F21-4DDD-99A5-635C228F7FC1}" type="sibTrans" cxnId="{6BAA4CC7-FCF7-4466-9A9A-40E357798DB2}">
      <dgm:prSet/>
      <dgm:spPr/>
      <dgm:t>
        <a:bodyPr/>
        <a:lstStyle/>
        <a:p>
          <a:endParaRPr lang="el-GR"/>
        </a:p>
      </dgm:t>
    </dgm:pt>
    <dgm:pt modelId="{FF9FC982-E0DD-4881-B892-04B6050BEE1E}">
      <dgm:prSet phldrT="[Κείμενο]"/>
      <dgm:spPr/>
      <dgm:t>
        <a:bodyPr/>
        <a:lstStyle/>
        <a:p>
          <a:r>
            <a:rPr lang="en-US" dirty="0" smtClean="0"/>
            <a:t>Northern Canada</a:t>
          </a:r>
          <a:endParaRPr lang="el-GR" dirty="0"/>
        </a:p>
      </dgm:t>
    </dgm:pt>
    <dgm:pt modelId="{64C32DD8-458A-450A-9F28-220A9B298AA0}" type="parTrans" cxnId="{222733F2-FCF5-4D5E-8A72-B8C948EB119B}">
      <dgm:prSet/>
      <dgm:spPr/>
      <dgm:t>
        <a:bodyPr/>
        <a:lstStyle/>
        <a:p>
          <a:endParaRPr lang="el-GR"/>
        </a:p>
      </dgm:t>
    </dgm:pt>
    <dgm:pt modelId="{6E1B3EE6-33BC-4B4F-A8D7-0BBCD389A23D}" type="sibTrans" cxnId="{222733F2-FCF5-4D5E-8A72-B8C948EB119B}">
      <dgm:prSet/>
      <dgm:spPr/>
      <dgm:t>
        <a:bodyPr/>
        <a:lstStyle/>
        <a:p>
          <a:endParaRPr lang="el-GR"/>
        </a:p>
      </dgm:t>
    </dgm:pt>
    <dgm:pt modelId="{53FCDA92-FBD5-47DF-9A4F-B386665E0164}" type="pres">
      <dgm:prSet presAssocID="{65B387D5-A6C3-4B2D-ACA7-BFFE77BFC53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l-GR"/>
        </a:p>
      </dgm:t>
    </dgm:pt>
    <dgm:pt modelId="{0C8B60D0-3C68-4580-A87C-F846FA0D4CB2}" type="pres">
      <dgm:prSet presAssocID="{9EE5EDE2-D95B-4E5D-8B18-C3C12417079E}" presName="hierRoot1" presStyleCnt="0">
        <dgm:presLayoutVars>
          <dgm:hierBranch val="init"/>
        </dgm:presLayoutVars>
      </dgm:prSet>
      <dgm:spPr/>
    </dgm:pt>
    <dgm:pt modelId="{26D9A53A-FE61-4E05-B06F-D015BE64C33C}" type="pres">
      <dgm:prSet presAssocID="{9EE5EDE2-D95B-4E5D-8B18-C3C12417079E}" presName="rootComposite1" presStyleCnt="0"/>
      <dgm:spPr/>
    </dgm:pt>
    <dgm:pt modelId="{9E12DDE6-6D38-49C8-9FAA-FD563F838C39}" type="pres">
      <dgm:prSet presAssocID="{9EE5EDE2-D95B-4E5D-8B18-C3C12417079E}" presName="rootText1" presStyleLbl="node0" presStyleIdx="0" presStyleCnt="1" custScaleX="188654" custScaleY="106688">
        <dgm:presLayoutVars>
          <dgm:chPref val="3"/>
        </dgm:presLayoutVars>
      </dgm:prSet>
      <dgm:spPr/>
      <dgm:t>
        <a:bodyPr/>
        <a:lstStyle/>
        <a:p>
          <a:endParaRPr lang="el-GR"/>
        </a:p>
      </dgm:t>
    </dgm:pt>
    <dgm:pt modelId="{E901E215-A842-48BD-BE7A-12697BE2774D}" type="pres">
      <dgm:prSet presAssocID="{9EE5EDE2-D95B-4E5D-8B18-C3C12417079E}" presName="rootConnector1" presStyleLbl="asst0" presStyleIdx="0" presStyleCnt="0"/>
      <dgm:spPr/>
      <dgm:t>
        <a:bodyPr/>
        <a:lstStyle/>
        <a:p>
          <a:endParaRPr lang="el-GR"/>
        </a:p>
      </dgm:t>
    </dgm:pt>
    <dgm:pt modelId="{3CB081C1-AFA1-4523-A67A-5039B0E93921}" type="pres">
      <dgm:prSet presAssocID="{9EE5EDE2-D95B-4E5D-8B18-C3C12417079E}" presName="hierChild2" presStyleCnt="0"/>
      <dgm:spPr/>
    </dgm:pt>
    <dgm:pt modelId="{05120CB4-B706-4B59-86EC-86E3BB979F4A}" type="pres">
      <dgm:prSet presAssocID="{93235612-C4B4-4545-823D-8A15C8B4C84F}" presName="Name37" presStyleLbl="parChTrans1D2" presStyleIdx="0" presStyleCnt="5"/>
      <dgm:spPr/>
      <dgm:t>
        <a:bodyPr/>
        <a:lstStyle/>
        <a:p>
          <a:endParaRPr lang="el-GR"/>
        </a:p>
      </dgm:t>
    </dgm:pt>
    <dgm:pt modelId="{A7C3029D-03BF-4A6E-9DDE-372571FE5A05}" type="pres">
      <dgm:prSet presAssocID="{7DD7A7A4-258C-4EE6-8206-ED54DDD66568}" presName="hierRoot2" presStyleCnt="0">
        <dgm:presLayoutVars>
          <dgm:hierBranch val="init"/>
        </dgm:presLayoutVars>
      </dgm:prSet>
      <dgm:spPr/>
    </dgm:pt>
    <dgm:pt modelId="{0EBD2D69-DEB1-4E70-90F4-45E2186DFCF5}" type="pres">
      <dgm:prSet presAssocID="{7DD7A7A4-258C-4EE6-8206-ED54DDD66568}" presName="rootComposite" presStyleCnt="0"/>
      <dgm:spPr/>
    </dgm:pt>
    <dgm:pt modelId="{45C2C97D-E291-445A-A703-C0F9AD0C9962}" type="pres">
      <dgm:prSet presAssocID="{7DD7A7A4-258C-4EE6-8206-ED54DDD66568}" presName="rootText" presStyleLbl="node2" presStyleIdx="0" presStyleCnt="5" custScaleX="120687">
        <dgm:presLayoutVars>
          <dgm:chPref val="3"/>
        </dgm:presLayoutVars>
      </dgm:prSet>
      <dgm:spPr/>
      <dgm:t>
        <a:bodyPr/>
        <a:lstStyle/>
        <a:p>
          <a:endParaRPr lang="el-GR"/>
        </a:p>
      </dgm:t>
    </dgm:pt>
    <dgm:pt modelId="{A69555AA-8FA6-4EAC-9C56-E258AF07DC2D}" type="pres">
      <dgm:prSet presAssocID="{7DD7A7A4-258C-4EE6-8206-ED54DDD66568}" presName="rootConnector" presStyleLbl="node2" presStyleIdx="0" presStyleCnt="5"/>
      <dgm:spPr/>
      <dgm:t>
        <a:bodyPr/>
        <a:lstStyle/>
        <a:p>
          <a:endParaRPr lang="el-GR"/>
        </a:p>
      </dgm:t>
    </dgm:pt>
    <dgm:pt modelId="{EBA72C7A-D4AE-444F-96E7-3AE6E6B6553D}" type="pres">
      <dgm:prSet presAssocID="{7DD7A7A4-258C-4EE6-8206-ED54DDD66568}" presName="hierChild4" presStyleCnt="0"/>
      <dgm:spPr/>
    </dgm:pt>
    <dgm:pt modelId="{12750E20-8031-4569-BD16-F929531E0C97}" type="pres">
      <dgm:prSet presAssocID="{7DD7A7A4-258C-4EE6-8206-ED54DDD66568}" presName="hierChild5" presStyleCnt="0"/>
      <dgm:spPr/>
    </dgm:pt>
    <dgm:pt modelId="{88E3620F-2B9D-4AEC-A5BF-B3871432700C}" type="pres">
      <dgm:prSet presAssocID="{BBCF2247-2986-4331-B3B9-3895B14F94A0}" presName="Name37" presStyleLbl="parChTrans1D2" presStyleIdx="1" presStyleCnt="5"/>
      <dgm:spPr/>
      <dgm:t>
        <a:bodyPr/>
        <a:lstStyle/>
        <a:p>
          <a:endParaRPr lang="el-GR"/>
        </a:p>
      </dgm:t>
    </dgm:pt>
    <dgm:pt modelId="{DCA9A56B-22EE-4F90-BCB9-20376766797C}" type="pres">
      <dgm:prSet presAssocID="{CE978685-66CE-4C2C-8DC1-6AE8BB5DB5E0}" presName="hierRoot2" presStyleCnt="0">
        <dgm:presLayoutVars>
          <dgm:hierBranch val="init"/>
        </dgm:presLayoutVars>
      </dgm:prSet>
      <dgm:spPr/>
    </dgm:pt>
    <dgm:pt modelId="{9B6696BD-D03A-414C-A378-BA9E5AD69CB7}" type="pres">
      <dgm:prSet presAssocID="{CE978685-66CE-4C2C-8DC1-6AE8BB5DB5E0}" presName="rootComposite" presStyleCnt="0"/>
      <dgm:spPr/>
    </dgm:pt>
    <dgm:pt modelId="{27B3BDD4-0903-491B-8790-1E27BAD87CBC}" type="pres">
      <dgm:prSet presAssocID="{CE978685-66CE-4C2C-8DC1-6AE8BB5DB5E0}" presName="rootText" presStyleLbl="node2" presStyleIdx="1" presStyleCnt="5">
        <dgm:presLayoutVars>
          <dgm:chPref val="3"/>
        </dgm:presLayoutVars>
      </dgm:prSet>
      <dgm:spPr/>
      <dgm:t>
        <a:bodyPr/>
        <a:lstStyle/>
        <a:p>
          <a:endParaRPr lang="el-GR"/>
        </a:p>
      </dgm:t>
    </dgm:pt>
    <dgm:pt modelId="{BE1DE886-A793-4E7D-AF7B-3FECA1CF1217}" type="pres">
      <dgm:prSet presAssocID="{CE978685-66CE-4C2C-8DC1-6AE8BB5DB5E0}" presName="rootConnector" presStyleLbl="node2" presStyleIdx="1" presStyleCnt="5"/>
      <dgm:spPr/>
      <dgm:t>
        <a:bodyPr/>
        <a:lstStyle/>
        <a:p>
          <a:endParaRPr lang="el-GR"/>
        </a:p>
      </dgm:t>
    </dgm:pt>
    <dgm:pt modelId="{803F0B9D-C5D4-4674-B25F-86430645BE45}" type="pres">
      <dgm:prSet presAssocID="{CE978685-66CE-4C2C-8DC1-6AE8BB5DB5E0}" presName="hierChild4" presStyleCnt="0"/>
      <dgm:spPr/>
    </dgm:pt>
    <dgm:pt modelId="{04168847-08F1-4B0F-A2C7-B5003AB4AA74}" type="pres">
      <dgm:prSet presAssocID="{CE978685-66CE-4C2C-8DC1-6AE8BB5DB5E0}" presName="hierChild5" presStyleCnt="0"/>
      <dgm:spPr/>
    </dgm:pt>
    <dgm:pt modelId="{AAA0CD7B-8794-4F10-A8FE-1F7BB3E33624}" type="pres">
      <dgm:prSet presAssocID="{A1723CE0-F7B1-4C3F-BC53-0757F45A5702}" presName="Name37" presStyleLbl="parChTrans1D2" presStyleIdx="2" presStyleCnt="5"/>
      <dgm:spPr/>
      <dgm:t>
        <a:bodyPr/>
        <a:lstStyle/>
        <a:p>
          <a:endParaRPr lang="el-GR"/>
        </a:p>
      </dgm:t>
    </dgm:pt>
    <dgm:pt modelId="{435CFF68-C03E-48EF-A004-151F34FAE450}" type="pres">
      <dgm:prSet presAssocID="{DB180EA2-94A8-483D-A5E2-7C3122A1D848}" presName="hierRoot2" presStyleCnt="0">
        <dgm:presLayoutVars>
          <dgm:hierBranch val="init"/>
        </dgm:presLayoutVars>
      </dgm:prSet>
      <dgm:spPr/>
    </dgm:pt>
    <dgm:pt modelId="{19F5A9ED-7C9D-40A3-8121-4A76B5EB89F8}" type="pres">
      <dgm:prSet presAssocID="{DB180EA2-94A8-483D-A5E2-7C3122A1D848}" presName="rootComposite" presStyleCnt="0"/>
      <dgm:spPr/>
    </dgm:pt>
    <dgm:pt modelId="{F8D1DDEB-8216-4C2A-A4AF-F0BA9D524C91}" type="pres">
      <dgm:prSet presAssocID="{DB180EA2-94A8-483D-A5E2-7C3122A1D848}" presName="rootText" presStyleLbl="node2" presStyleIdx="2" presStyleCnt="5">
        <dgm:presLayoutVars>
          <dgm:chPref val="3"/>
        </dgm:presLayoutVars>
      </dgm:prSet>
      <dgm:spPr/>
      <dgm:t>
        <a:bodyPr/>
        <a:lstStyle/>
        <a:p>
          <a:endParaRPr lang="el-GR"/>
        </a:p>
      </dgm:t>
    </dgm:pt>
    <dgm:pt modelId="{166D0430-0E57-470E-8BFF-EA782B637C3E}" type="pres">
      <dgm:prSet presAssocID="{DB180EA2-94A8-483D-A5E2-7C3122A1D848}" presName="rootConnector" presStyleLbl="node2" presStyleIdx="2" presStyleCnt="5"/>
      <dgm:spPr/>
      <dgm:t>
        <a:bodyPr/>
        <a:lstStyle/>
        <a:p>
          <a:endParaRPr lang="el-GR"/>
        </a:p>
      </dgm:t>
    </dgm:pt>
    <dgm:pt modelId="{F6167B6D-EE3B-4553-9800-081FCDAD50A4}" type="pres">
      <dgm:prSet presAssocID="{DB180EA2-94A8-483D-A5E2-7C3122A1D848}" presName="hierChild4" presStyleCnt="0"/>
      <dgm:spPr/>
    </dgm:pt>
    <dgm:pt modelId="{63B9E766-3606-4C61-BC49-91C5A08213E1}" type="pres">
      <dgm:prSet presAssocID="{DB180EA2-94A8-483D-A5E2-7C3122A1D848}" presName="hierChild5" presStyleCnt="0"/>
      <dgm:spPr/>
    </dgm:pt>
    <dgm:pt modelId="{B5BC4D3A-8407-4637-9587-A897D9183324}" type="pres">
      <dgm:prSet presAssocID="{60026CA9-4829-4BAE-ACAC-4E6C130DE644}" presName="Name37" presStyleLbl="parChTrans1D2" presStyleIdx="3" presStyleCnt="5"/>
      <dgm:spPr/>
      <dgm:t>
        <a:bodyPr/>
        <a:lstStyle/>
        <a:p>
          <a:endParaRPr lang="el-GR"/>
        </a:p>
      </dgm:t>
    </dgm:pt>
    <dgm:pt modelId="{65E15CB5-7F69-467C-AA55-978318965CE8}" type="pres">
      <dgm:prSet presAssocID="{00767987-F35D-46B8-AE63-4212D7A6AE26}" presName="hierRoot2" presStyleCnt="0">
        <dgm:presLayoutVars>
          <dgm:hierBranch val="init"/>
        </dgm:presLayoutVars>
      </dgm:prSet>
      <dgm:spPr/>
    </dgm:pt>
    <dgm:pt modelId="{C7E1C616-5CE9-4175-BBC0-7F2F8E3D5584}" type="pres">
      <dgm:prSet presAssocID="{00767987-F35D-46B8-AE63-4212D7A6AE26}" presName="rootComposite" presStyleCnt="0"/>
      <dgm:spPr/>
    </dgm:pt>
    <dgm:pt modelId="{2E60385D-20B7-4E0D-BC18-64C243F58FD9}" type="pres">
      <dgm:prSet presAssocID="{00767987-F35D-46B8-AE63-4212D7A6AE26}" presName="rootText" presStyleLbl="node2" presStyleIdx="3" presStyleCnt="5">
        <dgm:presLayoutVars>
          <dgm:chPref val="3"/>
        </dgm:presLayoutVars>
      </dgm:prSet>
      <dgm:spPr/>
      <dgm:t>
        <a:bodyPr/>
        <a:lstStyle/>
        <a:p>
          <a:endParaRPr lang="el-GR"/>
        </a:p>
      </dgm:t>
    </dgm:pt>
    <dgm:pt modelId="{2434E5B0-CAAD-4932-ABD7-8DFF0DD95987}" type="pres">
      <dgm:prSet presAssocID="{00767987-F35D-46B8-AE63-4212D7A6AE26}" presName="rootConnector" presStyleLbl="node2" presStyleIdx="3" presStyleCnt="5"/>
      <dgm:spPr/>
      <dgm:t>
        <a:bodyPr/>
        <a:lstStyle/>
        <a:p>
          <a:endParaRPr lang="el-GR"/>
        </a:p>
      </dgm:t>
    </dgm:pt>
    <dgm:pt modelId="{3861E862-7F4D-4DC5-8895-2361409DF03E}" type="pres">
      <dgm:prSet presAssocID="{00767987-F35D-46B8-AE63-4212D7A6AE26}" presName="hierChild4" presStyleCnt="0"/>
      <dgm:spPr/>
    </dgm:pt>
    <dgm:pt modelId="{0B0B8748-1629-4C60-9E84-78AE421A24A1}" type="pres">
      <dgm:prSet presAssocID="{00767987-F35D-46B8-AE63-4212D7A6AE26}" presName="hierChild5" presStyleCnt="0"/>
      <dgm:spPr/>
    </dgm:pt>
    <dgm:pt modelId="{A92A8963-6645-44A9-A643-AAB23A64B378}" type="pres">
      <dgm:prSet presAssocID="{64C32DD8-458A-450A-9F28-220A9B298AA0}" presName="Name37" presStyleLbl="parChTrans1D2" presStyleIdx="4" presStyleCnt="5"/>
      <dgm:spPr/>
      <dgm:t>
        <a:bodyPr/>
        <a:lstStyle/>
        <a:p>
          <a:endParaRPr lang="el-GR"/>
        </a:p>
      </dgm:t>
    </dgm:pt>
    <dgm:pt modelId="{C31B6D90-7C10-4ED3-9697-85E3B4570B95}" type="pres">
      <dgm:prSet presAssocID="{FF9FC982-E0DD-4881-B892-04B6050BEE1E}" presName="hierRoot2" presStyleCnt="0">
        <dgm:presLayoutVars>
          <dgm:hierBranch val="init"/>
        </dgm:presLayoutVars>
      </dgm:prSet>
      <dgm:spPr/>
    </dgm:pt>
    <dgm:pt modelId="{880D6EDF-CBF5-4115-AD33-EABCA701C398}" type="pres">
      <dgm:prSet presAssocID="{FF9FC982-E0DD-4881-B892-04B6050BEE1E}" presName="rootComposite" presStyleCnt="0"/>
      <dgm:spPr/>
    </dgm:pt>
    <dgm:pt modelId="{41D9C9AD-CF32-4915-862E-0B9E4BC32A5D}" type="pres">
      <dgm:prSet presAssocID="{FF9FC982-E0DD-4881-B892-04B6050BEE1E}" presName="rootText" presStyleLbl="node2" presStyleIdx="4" presStyleCnt="5">
        <dgm:presLayoutVars>
          <dgm:chPref val="3"/>
        </dgm:presLayoutVars>
      </dgm:prSet>
      <dgm:spPr/>
      <dgm:t>
        <a:bodyPr/>
        <a:lstStyle/>
        <a:p>
          <a:endParaRPr lang="el-GR"/>
        </a:p>
      </dgm:t>
    </dgm:pt>
    <dgm:pt modelId="{C9432FD0-30AF-4692-AFE0-5AC76E383F64}" type="pres">
      <dgm:prSet presAssocID="{FF9FC982-E0DD-4881-B892-04B6050BEE1E}" presName="rootConnector" presStyleLbl="node2" presStyleIdx="4" presStyleCnt="5"/>
      <dgm:spPr/>
      <dgm:t>
        <a:bodyPr/>
        <a:lstStyle/>
        <a:p>
          <a:endParaRPr lang="el-GR"/>
        </a:p>
      </dgm:t>
    </dgm:pt>
    <dgm:pt modelId="{59B8A326-8FB3-4213-97F6-19C25511D8D3}" type="pres">
      <dgm:prSet presAssocID="{FF9FC982-E0DD-4881-B892-04B6050BEE1E}" presName="hierChild4" presStyleCnt="0"/>
      <dgm:spPr/>
    </dgm:pt>
    <dgm:pt modelId="{26FC4894-6D9D-4B7B-8D40-5C114436BE44}" type="pres">
      <dgm:prSet presAssocID="{FF9FC982-E0DD-4881-B892-04B6050BEE1E}" presName="hierChild5" presStyleCnt="0"/>
      <dgm:spPr/>
    </dgm:pt>
    <dgm:pt modelId="{64B94F49-F231-489E-9849-2A992DFD08F9}" type="pres">
      <dgm:prSet presAssocID="{9EE5EDE2-D95B-4E5D-8B18-C3C12417079E}" presName="hierChild3" presStyleCnt="0"/>
      <dgm:spPr/>
    </dgm:pt>
  </dgm:ptLst>
  <dgm:cxnLst>
    <dgm:cxn modelId="{F202F162-340C-4C3D-8E26-E9844E92FBE2}" type="presOf" srcId="{00767987-F35D-46B8-AE63-4212D7A6AE26}" destId="{2434E5B0-CAAD-4932-ABD7-8DFF0DD95987}" srcOrd="1" destOrd="0" presId="urn:microsoft.com/office/officeart/2005/8/layout/orgChart1"/>
    <dgm:cxn modelId="{7092434A-1392-4CDF-94C4-FC622D9FCA15}" type="presOf" srcId="{9EE5EDE2-D95B-4E5D-8B18-C3C12417079E}" destId="{9E12DDE6-6D38-49C8-9FAA-FD563F838C39}" srcOrd="0" destOrd="0" presId="urn:microsoft.com/office/officeart/2005/8/layout/orgChart1"/>
    <dgm:cxn modelId="{163BA9D7-2EFB-495F-B42A-1E976AAE8ED9}" type="presOf" srcId="{65B387D5-A6C3-4B2D-ACA7-BFFE77BFC53E}" destId="{53FCDA92-FBD5-47DF-9A4F-B386665E0164}" srcOrd="0" destOrd="0" presId="urn:microsoft.com/office/officeart/2005/8/layout/orgChart1"/>
    <dgm:cxn modelId="{43960ABB-B3E8-443E-83F5-1912F4A00A58}" type="presOf" srcId="{9EE5EDE2-D95B-4E5D-8B18-C3C12417079E}" destId="{E901E215-A842-48BD-BE7A-12697BE2774D}" srcOrd="1" destOrd="0" presId="urn:microsoft.com/office/officeart/2005/8/layout/orgChart1"/>
    <dgm:cxn modelId="{A226CAC0-F8A4-4E87-9005-A0BB03982138}" srcId="{9EE5EDE2-D95B-4E5D-8B18-C3C12417079E}" destId="{7DD7A7A4-258C-4EE6-8206-ED54DDD66568}" srcOrd="0" destOrd="0" parTransId="{93235612-C4B4-4545-823D-8A15C8B4C84F}" sibTransId="{70CDFD28-641E-4435-AB77-71E25A5E7958}"/>
    <dgm:cxn modelId="{8EB6723F-ED7E-4685-B021-DEBCD7BB118C}" type="presOf" srcId="{CE978685-66CE-4C2C-8DC1-6AE8BB5DB5E0}" destId="{BE1DE886-A793-4E7D-AF7B-3FECA1CF1217}" srcOrd="1" destOrd="0" presId="urn:microsoft.com/office/officeart/2005/8/layout/orgChart1"/>
    <dgm:cxn modelId="{FB19C31D-716C-4CEB-90CD-D26AD2D5C68E}" srcId="{9EE5EDE2-D95B-4E5D-8B18-C3C12417079E}" destId="{CE978685-66CE-4C2C-8DC1-6AE8BB5DB5E0}" srcOrd="1" destOrd="0" parTransId="{BBCF2247-2986-4331-B3B9-3895B14F94A0}" sibTransId="{1390EA69-D3AF-4738-92AE-D213FB284B0C}"/>
    <dgm:cxn modelId="{222733F2-FCF5-4D5E-8A72-B8C948EB119B}" srcId="{9EE5EDE2-D95B-4E5D-8B18-C3C12417079E}" destId="{FF9FC982-E0DD-4881-B892-04B6050BEE1E}" srcOrd="4" destOrd="0" parTransId="{64C32DD8-458A-450A-9F28-220A9B298AA0}" sibTransId="{6E1B3EE6-33BC-4B4F-A8D7-0BBCD389A23D}"/>
    <dgm:cxn modelId="{E63390FB-4628-43B2-96AC-ADDD4CB877B2}" type="presOf" srcId="{7DD7A7A4-258C-4EE6-8206-ED54DDD66568}" destId="{45C2C97D-E291-445A-A703-C0F9AD0C9962}" srcOrd="0" destOrd="0" presId="urn:microsoft.com/office/officeart/2005/8/layout/orgChart1"/>
    <dgm:cxn modelId="{D2B1B5C3-9EF6-4DC8-A810-35CB817D1B8D}" type="presOf" srcId="{60026CA9-4829-4BAE-ACAC-4E6C130DE644}" destId="{B5BC4D3A-8407-4637-9587-A897D9183324}" srcOrd="0" destOrd="0" presId="urn:microsoft.com/office/officeart/2005/8/layout/orgChart1"/>
    <dgm:cxn modelId="{1EAB2A27-B7E9-4F26-80E7-DEEDA9872E35}" type="presOf" srcId="{FF9FC982-E0DD-4881-B892-04B6050BEE1E}" destId="{41D9C9AD-CF32-4915-862E-0B9E4BC32A5D}" srcOrd="0" destOrd="0" presId="urn:microsoft.com/office/officeart/2005/8/layout/orgChart1"/>
    <dgm:cxn modelId="{6BAA4CC7-FCF7-4466-9A9A-40E357798DB2}" srcId="{9EE5EDE2-D95B-4E5D-8B18-C3C12417079E}" destId="{00767987-F35D-46B8-AE63-4212D7A6AE26}" srcOrd="3" destOrd="0" parTransId="{60026CA9-4829-4BAE-ACAC-4E6C130DE644}" sibTransId="{A4EED739-6F21-4DDD-99A5-635C228F7FC1}"/>
    <dgm:cxn modelId="{92E458D9-4BE3-4E45-B257-D6E19371FC5C}" type="presOf" srcId="{7DD7A7A4-258C-4EE6-8206-ED54DDD66568}" destId="{A69555AA-8FA6-4EAC-9C56-E258AF07DC2D}" srcOrd="1" destOrd="0" presId="urn:microsoft.com/office/officeart/2005/8/layout/orgChart1"/>
    <dgm:cxn modelId="{26EE3C3D-853D-4C05-BDA2-56E200D94A60}" type="presOf" srcId="{CE978685-66CE-4C2C-8DC1-6AE8BB5DB5E0}" destId="{27B3BDD4-0903-491B-8790-1E27BAD87CBC}" srcOrd="0" destOrd="0" presId="urn:microsoft.com/office/officeart/2005/8/layout/orgChart1"/>
    <dgm:cxn modelId="{1324290D-2A08-468B-B5E8-C2E8DC3ADCA6}" type="presOf" srcId="{FF9FC982-E0DD-4881-B892-04B6050BEE1E}" destId="{C9432FD0-30AF-4692-AFE0-5AC76E383F64}" srcOrd="1" destOrd="0" presId="urn:microsoft.com/office/officeart/2005/8/layout/orgChart1"/>
    <dgm:cxn modelId="{C6C96555-E2BB-45EE-B3B7-980923FF0702}" srcId="{65B387D5-A6C3-4B2D-ACA7-BFFE77BFC53E}" destId="{9EE5EDE2-D95B-4E5D-8B18-C3C12417079E}" srcOrd="0" destOrd="0" parTransId="{29C9CD58-17BA-4DDE-9335-E0EFECFC36B3}" sibTransId="{6D4FD814-B899-4B0E-8AB0-9BFBFD646BC3}"/>
    <dgm:cxn modelId="{1738532A-7A19-40EA-BE21-6FA47D40DFCC}" type="presOf" srcId="{A1723CE0-F7B1-4C3F-BC53-0757F45A5702}" destId="{AAA0CD7B-8794-4F10-A8FE-1F7BB3E33624}" srcOrd="0" destOrd="0" presId="urn:microsoft.com/office/officeart/2005/8/layout/orgChart1"/>
    <dgm:cxn modelId="{C2AA7818-905A-44B7-BCAA-05461E7BEEFB}" type="presOf" srcId="{64C32DD8-458A-450A-9F28-220A9B298AA0}" destId="{A92A8963-6645-44A9-A643-AAB23A64B378}" srcOrd="0" destOrd="0" presId="urn:microsoft.com/office/officeart/2005/8/layout/orgChart1"/>
    <dgm:cxn modelId="{286B5C7D-8055-40C0-9D95-5DF76FE354B1}" type="presOf" srcId="{DB180EA2-94A8-483D-A5E2-7C3122A1D848}" destId="{F8D1DDEB-8216-4C2A-A4AF-F0BA9D524C91}" srcOrd="0" destOrd="0" presId="urn:microsoft.com/office/officeart/2005/8/layout/orgChart1"/>
    <dgm:cxn modelId="{BAB7E95F-93D0-424F-A661-9F6EB4C27B78}" srcId="{9EE5EDE2-D95B-4E5D-8B18-C3C12417079E}" destId="{DB180EA2-94A8-483D-A5E2-7C3122A1D848}" srcOrd="2" destOrd="0" parTransId="{A1723CE0-F7B1-4C3F-BC53-0757F45A5702}" sibTransId="{76E10EEE-8DE2-4B8B-8B99-A6D553A0A75E}"/>
    <dgm:cxn modelId="{EE2FB3C5-9F7B-4A38-A681-6556E40BD40A}" type="presOf" srcId="{DB180EA2-94A8-483D-A5E2-7C3122A1D848}" destId="{166D0430-0E57-470E-8BFF-EA782B637C3E}" srcOrd="1" destOrd="0" presId="urn:microsoft.com/office/officeart/2005/8/layout/orgChart1"/>
    <dgm:cxn modelId="{4C4A14C0-EE0E-42D3-A48E-62E16A08F2DC}" type="presOf" srcId="{00767987-F35D-46B8-AE63-4212D7A6AE26}" destId="{2E60385D-20B7-4E0D-BC18-64C243F58FD9}" srcOrd="0" destOrd="0" presId="urn:microsoft.com/office/officeart/2005/8/layout/orgChart1"/>
    <dgm:cxn modelId="{E61C6361-99A8-41B6-AD63-7A1E92006410}" type="presOf" srcId="{BBCF2247-2986-4331-B3B9-3895B14F94A0}" destId="{88E3620F-2B9D-4AEC-A5BF-B3871432700C}" srcOrd="0" destOrd="0" presId="urn:microsoft.com/office/officeart/2005/8/layout/orgChart1"/>
    <dgm:cxn modelId="{A0880EAA-290E-432E-8537-05E145AE9BCB}" type="presOf" srcId="{93235612-C4B4-4545-823D-8A15C8B4C84F}" destId="{05120CB4-B706-4B59-86EC-86E3BB979F4A}" srcOrd="0" destOrd="0" presId="urn:microsoft.com/office/officeart/2005/8/layout/orgChart1"/>
    <dgm:cxn modelId="{31ABCD4D-8D1E-490D-A7AD-7FD2437E1D48}" type="presParOf" srcId="{53FCDA92-FBD5-47DF-9A4F-B386665E0164}" destId="{0C8B60D0-3C68-4580-A87C-F846FA0D4CB2}" srcOrd="0" destOrd="0" presId="urn:microsoft.com/office/officeart/2005/8/layout/orgChart1"/>
    <dgm:cxn modelId="{2DEDD984-8482-4380-8B0F-AB2ABA4CECD2}" type="presParOf" srcId="{0C8B60D0-3C68-4580-A87C-F846FA0D4CB2}" destId="{26D9A53A-FE61-4E05-B06F-D015BE64C33C}" srcOrd="0" destOrd="0" presId="urn:microsoft.com/office/officeart/2005/8/layout/orgChart1"/>
    <dgm:cxn modelId="{00A3DE30-9C95-478E-AA76-36D876E6E3A8}" type="presParOf" srcId="{26D9A53A-FE61-4E05-B06F-D015BE64C33C}" destId="{9E12DDE6-6D38-49C8-9FAA-FD563F838C39}" srcOrd="0" destOrd="0" presId="urn:microsoft.com/office/officeart/2005/8/layout/orgChart1"/>
    <dgm:cxn modelId="{A8DD1EC7-00A9-4475-B60E-CBF2678DF4AD}" type="presParOf" srcId="{26D9A53A-FE61-4E05-B06F-D015BE64C33C}" destId="{E901E215-A842-48BD-BE7A-12697BE2774D}" srcOrd="1" destOrd="0" presId="urn:microsoft.com/office/officeart/2005/8/layout/orgChart1"/>
    <dgm:cxn modelId="{3A5F4CCB-DCE5-48A3-AFB8-A7622123BE15}" type="presParOf" srcId="{0C8B60D0-3C68-4580-A87C-F846FA0D4CB2}" destId="{3CB081C1-AFA1-4523-A67A-5039B0E93921}" srcOrd="1" destOrd="0" presId="urn:microsoft.com/office/officeart/2005/8/layout/orgChart1"/>
    <dgm:cxn modelId="{BE8F20C9-5259-479E-9AE8-A7236F8FE351}" type="presParOf" srcId="{3CB081C1-AFA1-4523-A67A-5039B0E93921}" destId="{05120CB4-B706-4B59-86EC-86E3BB979F4A}" srcOrd="0" destOrd="0" presId="urn:microsoft.com/office/officeart/2005/8/layout/orgChart1"/>
    <dgm:cxn modelId="{F48A1681-2DB4-4A82-A713-9D42854E1383}" type="presParOf" srcId="{3CB081C1-AFA1-4523-A67A-5039B0E93921}" destId="{A7C3029D-03BF-4A6E-9DDE-372571FE5A05}" srcOrd="1" destOrd="0" presId="urn:microsoft.com/office/officeart/2005/8/layout/orgChart1"/>
    <dgm:cxn modelId="{326E3342-6525-4F53-8B4E-F239F4ECED56}" type="presParOf" srcId="{A7C3029D-03BF-4A6E-9DDE-372571FE5A05}" destId="{0EBD2D69-DEB1-4E70-90F4-45E2186DFCF5}" srcOrd="0" destOrd="0" presId="urn:microsoft.com/office/officeart/2005/8/layout/orgChart1"/>
    <dgm:cxn modelId="{710E0D43-7563-45A4-82CF-A28AB7DA19A0}" type="presParOf" srcId="{0EBD2D69-DEB1-4E70-90F4-45E2186DFCF5}" destId="{45C2C97D-E291-445A-A703-C0F9AD0C9962}" srcOrd="0" destOrd="0" presId="urn:microsoft.com/office/officeart/2005/8/layout/orgChart1"/>
    <dgm:cxn modelId="{0F936A89-F0C4-40CB-B39D-4A6BAF2B9F66}" type="presParOf" srcId="{0EBD2D69-DEB1-4E70-90F4-45E2186DFCF5}" destId="{A69555AA-8FA6-4EAC-9C56-E258AF07DC2D}" srcOrd="1" destOrd="0" presId="urn:microsoft.com/office/officeart/2005/8/layout/orgChart1"/>
    <dgm:cxn modelId="{A6471C2B-48DD-45FA-B9EA-38109857DAFC}" type="presParOf" srcId="{A7C3029D-03BF-4A6E-9DDE-372571FE5A05}" destId="{EBA72C7A-D4AE-444F-96E7-3AE6E6B6553D}" srcOrd="1" destOrd="0" presId="urn:microsoft.com/office/officeart/2005/8/layout/orgChart1"/>
    <dgm:cxn modelId="{ABFB8C58-BDB1-45EA-83A8-BD3D5D97C788}" type="presParOf" srcId="{A7C3029D-03BF-4A6E-9DDE-372571FE5A05}" destId="{12750E20-8031-4569-BD16-F929531E0C97}" srcOrd="2" destOrd="0" presId="urn:microsoft.com/office/officeart/2005/8/layout/orgChart1"/>
    <dgm:cxn modelId="{947D111C-A345-4554-85F3-466A777F7188}" type="presParOf" srcId="{3CB081C1-AFA1-4523-A67A-5039B0E93921}" destId="{88E3620F-2B9D-4AEC-A5BF-B3871432700C}" srcOrd="2" destOrd="0" presId="urn:microsoft.com/office/officeart/2005/8/layout/orgChart1"/>
    <dgm:cxn modelId="{037DDDD4-A5CA-491E-85E5-597B599B6F40}" type="presParOf" srcId="{3CB081C1-AFA1-4523-A67A-5039B0E93921}" destId="{DCA9A56B-22EE-4F90-BCB9-20376766797C}" srcOrd="3" destOrd="0" presId="urn:microsoft.com/office/officeart/2005/8/layout/orgChart1"/>
    <dgm:cxn modelId="{AFC6D130-2E1B-4D49-98DE-67EBF536133F}" type="presParOf" srcId="{DCA9A56B-22EE-4F90-BCB9-20376766797C}" destId="{9B6696BD-D03A-414C-A378-BA9E5AD69CB7}" srcOrd="0" destOrd="0" presId="urn:microsoft.com/office/officeart/2005/8/layout/orgChart1"/>
    <dgm:cxn modelId="{E856D576-51DF-4988-8B5B-02E6A6C690AC}" type="presParOf" srcId="{9B6696BD-D03A-414C-A378-BA9E5AD69CB7}" destId="{27B3BDD4-0903-491B-8790-1E27BAD87CBC}" srcOrd="0" destOrd="0" presId="urn:microsoft.com/office/officeart/2005/8/layout/orgChart1"/>
    <dgm:cxn modelId="{4DB7335E-8158-40BB-819F-2CF015151AFB}" type="presParOf" srcId="{9B6696BD-D03A-414C-A378-BA9E5AD69CB7}" destId="{BE1DE886-A793-4E7D-AF7B-3FECA1CF1217}" srcOrd="1" destOrd="0" presId="urn:microsoft.com/office/officeart/2005/8/layout/orgChart1"/>
    <dgm:cxn modelId="{8644AF8F-D526-49A8-AC65-071527190CF8}" type="presParOf" srcId="{DCA9A56B-22EE-4F90-BCB9-20376766797C}" destId="{803F0B9D-C5D4-4674-B25F-86430645BE45}" srcOrd="1" destOrd="0" presId="urn:microsoft.com/office/officeart/2005/8/layout/orgChart1"/>
    <dgm:cxn modelId="{E93F6FF9-4F6E-43B9-AE8B-C82C7398C759}" type="presParOf" srcId="{DCA9A56B-22EE-4F90-BCB9-20376766797C}" destId="{04168847-08F1-4B0F-A2C7-B5003AB4AA74}" srcOrd="2" destOrd="0" presId="urn:microsoft.com/office/officeart/2005/8/layout/orgChart1"/>
    <dgm:cxn modelId="{5C233992-76A8-41E6-A877-3B41714C69AD}" type="presParOf" srcId="{3CB081C1-AFA1-4523-A67A-5039B0E93921}" destId="{AAA0CD7B-8794-4F10-A8FE-1F7BB3E33624}" srcOrd="4" destOrd="0" presId="urn:microsoft.com/office/officeart/2005/8/layout/orgChart1"/>
    <dgm:cxn modelId="{988CBA28-EA76-4CE5-BB9D-AD2A26DC4FD2}" type="presParOf" srcId="{3CB081C1-AFA1-4523-A67A-5039B0E93921}" destId="{435CFF68-C03E-48EF-A004-151F34FAE450}" srcOrd="5" destOrd="0" presId="urn:microsoft.com/office/officeart/2005/8/layout/orgChart1"/>
    <dgm:cxn modelId="{0279A70D-81AF-409E-9C1A-FABF0AF6DF28}" type="presParOf" srcId="{435CFF68-C03E-48EF-A004-151F34FAE450}" destId="{19F5A9ED-7C9D-40A3-8121-4A76B5EB89F8}" srcOrd="0" destOrd="0" presId="urn:microsoft.com/office/officeart/2005/8/layout/orgChart1"/>
    <dgm:cxn modelId="{B7679CFA-6C81-4D59-A3DD-D4F8C89424DF}" type="presParOf" srcId="{19F5A9ED-7C9D-40A3-8121-4A76B5EB89F8}" destId="{F8D1DDEB-8216-4C2A-A4AF-F0BA9D524C91}" srcOrd="0" destOrd="0" presId="urn:microsoft.com/office/officeart/2005/8/layout/orgChart1"/>
    <dgm:cxn modelId="{C860ADE8-0EFC-473C-9737-CCDA39888BE0}" type="presParOf" srcId="{19F5A9ED-7C9D-40A3-8121-4A76B5EB89F8}" destId="{166D0430-0E57-470E-8BFF-EA782B637C3E}" srcOrd="1" destOrd="0" presId="urn:microsoft.com/office/officeart/2005/8/layout/orgChart1"/>
    <dgm:cxn modelId="{194FB575-0ABA-4BDD-B467-CE15C4EFDAAE}" type="presParOf" srcId="{435CFF68-C03E-48EF-A004-151F34FAE450}" destId="{F6167B6D-EE3B-4553-9800-081FCDAD50A4}" srcOrd="1" destOrd="0" presId="urn:microsoft.com/office/officeart/2005/8/layout/orgChart1"/>
    <dgm:cxn modelId="{033A81C2-51EE-45F2-9DAA-D8F073F4FD56}" type="presParOf" srcId="{435CFF68-C03E-48EF-A004-151F34FAE450}" destId="{63B9E766-3606-4C61-BC49-91C5A08213E1}" srcOrd="2" destOrd="0" presId="urn:microsoft.com/office/officeart/2005/8/layout/orgChart1"/>
    <dgm:cxn modelId="{B68BB1A4-9AA8-4A8C-B09A-4B2B97FE69E6}" type="presParOf" srcId="{3CB081C1-AFA1-4523-A67A-5039B0E93921}" destId="{B5BC4D3A-8407-4637-9587-A897D9183324}" srcOrd="6" destOrd="0" presId="urn:microsoft.com/office/officeart/2005/8/layout/orgChart1"/>
    <dgm:cxn modelId="{C854625A-81CD-43D2-A624-2FAFD3300244}" type="presParOf" srcId="{3CB081C1-AFA1-4523-A67A-5039B0E93921}" destId="{65E15CB5-7F69-467C-AA55-978318965CE8}" srcOrd="7" destOrd="0" presId="urn:microsoft.com/office/officeart/2005/8/layout/orgChart1"/>
    <dgm:cxn modelId="{C45260B2-D0F9-4DBC-AE2E-0ACCBF39A455}" type="presParOf" srcId="{65E15CB5-7F69-467C-AA55-978318965CE8}" destId="{C7E1C616-5CE9-4175-BBC0-7F2F8E3D5584}" srcOrd="0" destOrd="0" presId="urn:microsoft.com/office/officeart/2005/8/layout/orgChart1"/>
    <dgm:cxn modelId="{A57740AA-15D4-4C7A-A6B3-6E5C0AFC65DB}" type="presParOf" srcId="{C7E1C616-5CE9-4175-BBC0-7F2F8E3D5584}" destId="{2E60385D-20B7-4E0D-BC18-64C243F58FD9}" srcOrd="0" destOrd="0" presId="urn:microsoft.com/office/officeart/2005/8/layout/orgChart1"/>
    <dgm:cxn modelId="{57B73118-4A50-4109-8ECC-1FC250C3F2AC}" type="presParOf" srcId="{C7E1C616-5CE9-4175-BBC0-7F2F8E3D5584}" destId="{2434E5B0-CAAD-4932-ABD7-8DFF0DD95987}" srcOrd="1" destOrd="0" presId="urn:microsoft.com/office/officeart/2005/8/layout/orgChart1"/>
    <dgm:cxn modelId="{8A621507-4841-455E-9BC3-43ACC7903A29}" type="presParOf" srcId="{65E15CB5-7F69-467C-AA55-978318965CE8}" destId="{3861E862-7F4D-4DC5-8895-2361409DF03E}" srcOrd="1" destOrd="0" presId="urn:microsoft.com/office/officeart/2005/8/layout/orgChart1"/>
    <dgm:cxn modelId="{5CF6D553-208C-4C99-B2ED-717C9312D3B0}" type="presParOf" srcId="{65E15CB5-7F69-467C-AA55-978318965CE8}" destId="{0B0B8748-1629-4C60-9E84-78AE421A24A1}" srcOrd="2" destOrd="0" presId="urn:microsoft.com/office/officeart/2005/8/layout/orgChart1"/>
    <dgm:cxn modelId="{609CE435-4E21-4A3F-B3D8-CD860B5BE2D6}" type="presParOf" srcId="{3CB081C1-AFA1-4523-A67A-5039B0E93921}" destId="{A92A8963-6645-44A9-A643-AAB23A64B378}" srcOrd="8" destOrd="0" presId="urn:microsoft.com/office/officeart/2005/8/layout/orgChart1"/>
    <dgm:cxn modelId="{D9961B34-59AF-4824-9C07-FA622A8A7B86}" type="presParOf" srcId="{3CB081C1-AFA1-4523-A67A-5039B0E93921}" destId="{C31B6D90-7C10-4ED3-9697-85E3B4570B95}" srcOrd="9" destOrd="0" presId="urn:microsoft.com/office/officeart/2005/8/layout/orgChart1"/>
    <dgm:cxn modelId="{CC3B02B9-BB38-4B7F-A551-6EA9C4909F91}" type="presParOf" srcId="{C31B6D90-7C10-4ED3-9697-85E3B4570B95}" destId="{880D6EDF-CBF5-4115-AD33-EABCA701C398}" srcOrd="0" destOrd="0" presId="urn:microsoft.com/office/officeart/2005/8/layout/orgChart1"/>
    <dgm:cxn modelId="{106B9CF1-EAB9-4563-BC8A-CF669BE3C40C}" type="presParOf" srcId="{880D6EDF-CBF5-4115-AD33-EABCA701C398}" destId="{41D9C9AD-CF32-4915-862E-0B9E4BC32A5D}" srcOrd="0" destOrd="0" presId="urn:microsoft.com/office/officeart/2005/8/layout/orgChart1"/>
    <dgm:cxn modelId="{347CC59E-35AA-4A68-BC7F-561077DB0008}" type="presParOf" srcId="{880D6EDF-CBF5-4115-AD33-EABCA701C398}" destId="{C9432FD0-30AF-4692-AFE0-5AC76E383F64}" srcOrd="1" destOrd="0" presId="urn:microsoft.com/office/officeart/2005/8/layout/orgChart1"/>
    <dgm:cxn modelId="{A43CE428-50BC-42DB-A8E3-7B935020E34F}" type="presParOf" srcId="{C31B6D90-7C10-4ED3-9697-85E3B4570B95}" destId="{59B8A326-8FB3-4213-97F6-19C25511D8D3}" srcOrd="1" destOrd="0" presId="urn:microsoft.com/office/officeart/2005/8/layout/orgChart1"/>
    <dgm:cxn modelId="{07921286-F525-499D-BF35-1152B6BBDDD0}" type="presParOf" srcId="{C31B6D90-7C10-4ED3-9697-85E3B4570B95}" destId="{26FC4894-6D9D-4B7B-8D40-5C114436BE44}" srcOrd="2" destOrd="0" presId="urn:microsoft.com/office/officeart/2005/8/layout/orgChart1"/>
    <dgm:cxn modelId="{D4DC2477-E46F-41F6-9680-DECE99FC3BAD}" type="presParOf" srcId="{0C8B60D0-3C68-4580-A87C-F846FA0D4CB2}" destId="{64B94F49-F231-489E-9849-2A992DFD08F9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46FF33F-3DAD-4B59-A929-1F7D62264C4B}" type="doc">
      <dgm:prSet loTypeId="urn:microsoft.com/office/officeart/2005/8/layout/list1" loCatId="list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l-GR"/>
        </a:p>
      </dgm:t>
    </dgm:pt>
    <dgm:pt modelId="{2FE1A4EA-D931-4A21-AA44-B88F16E7E72A}">
      <dgm:prSet phldrT="[Κείμενο]"/>
      <dgm:spPr/>
      <dgm:t>
        <a:bodyPr/>
        <a:lstStyle/>
        <a:p>
          <a:r>
            <a:rPr lang="en-US" dirty="0" smtClean="0"/>
            <a:t>Cordillera Region</a:t>
          </a:r>
          <a:endParaRPr lang="el-GR" dirty="0"/>
        </a:p>
      </dgm:t>
    </dgm:pt>
    <dgm:pt modelId="{3F2BC215-242F-4375-9381-FB20C6C137F0}" type="parTrans" cxnId="{466A82E8-B56D-429F-918F-2FF0D5205516}">
      <dgm:prSet/>
      <dgm:spPr/>
      <dgm:t>
        <a:bodyPr/>
        <a:lstStyle/>
        <a:p>
          <a:endParaRPr lang="el-GR"/>
        </a:p>
      </dgm:t>
    </dgm:pt>
    <dgm:pt modelId="{4C7B3D70-3E85-4DCE-9F4A-BF34A6AAE5EC}" type="sibTrans" cxnId="{466A82E8-B56D-429F-918F-2FF0D5205516}">
      <dgm:prSet/>
      <dgm:spPr/>
      <dgm:t>
        <a:bodyPr/>
        <a:lstStyle/>
        <a:p>
          <a:endParaRPr lang="el-GR"/>
        </a:p>
      </dgm:t>
    </dgm:pt>
    <dgm:pt modelId="{6A7932DB-9D28-4AFA-933D-6C45338C0EC1}">
      <dgm:prSet phldrT="[Κείμενο]"/>
      <dgm:spPr/>
      <dgm:t>
        <a:bodyPr/>
        <a:lstStyle/>
        <a:p>
          <a:r>
            <a:rPr lang="en-US" dirty="0" smtClean="0"/>
            <a:t>Rocky Mountains</a:t>
          </a:r>
          <a:endParaRPr lang="el-GR" dirty="0"/>
        </a:p>
      </dgm:t>
    </dgm:pt>
    <dgm:pt modelId="{5038B935-26FB-46A6-A0A6-6CF4728D42C1}" type="parTrans" cxnId="{AF29A0C8-A6FA-45B1-AF14-3C6BB24F68D4}">
      <dgm:prSet/>
      <dgm:spPr/>
      <dgm:t>
        <a:bodyPr/>
        <a:lstStyle/>
        <a:p>
          <a:endParaRPr lang="el-GR"/>
        </a:p>
      </dgm:t>
    </dgm:pt>
    <dgm:pt modelId="{279A1121-2C4E-4E31-B4BB-A22F1DDEA6C1}" type="sibTrans" cxnId="{AF29A0C8-A6FA-45B1-AF14-3C6BB24F68D4}">
      <dgm:prSet/>
      <dgm:spPr/>
      <dgm:t>
        <a:bodyPr/>
        <a:lstStyle/>
        <a:p>
          <a:endParaRPr lang="el-GR"/>
        </a:p>
      </dgm:t>
    </dgm:pt>
    <dgm:pt modelId="{57F7C747-DB1E-4A77-B9BB-51FC4658155F}">
      <dgm:prSet phldrT="[Κείμενο]"/>
      <dgm:spPr/>
      <dgm:t>
        <a:bodyPr/>
        <a:lstStyle/>
        <a:p>
          <a:r>
            <a:rPr lang="en-US" dirty="0" smtClean="0"/>
            <a:t>Green Valleys</a:t>
          </a:r>
          <a:endParaRPr lang="el-GR" dirty="0"/>
        </a:p>
      </dgm:t>
    </dgm:pt>
    <dgm:pt modelId="{3136644A-44E5-496D-992B-BD29D7252526}" type="parTrans" cxnId="{A35B877F-19D3-495F-BD8A-105153577AE5}">
      <dgm:prSet/>
      <dgm:spPr/>
      <dgm:t>
        <a:bodyPr/>
        <a:lstStyle/>
        <a:p>
          <a:endParaRPr lang="el-GR"/>
        </a:p>
      </dgm:t>
    </dgm:pt>
    <dgm:pt modelId="{AFE24886-AD71-46EC-9BA5-14E3C2A23457}" type="sibTrans" cxnId="{A35B877F-19D3-495F-BD8A-105153577AE5}">
      <dgm:prSet/>
      <dgm:spPr/>
      <dgm:t>
        <a:bodyPr/>
        <a:lstStyle/>
        <a:p>
          <a:endParaRPr lang="el-GR"/>
        </a:p>
      </dgm:t>
    </dgm:pt>
    <dgm:pt modelId="{8C187CED-D8F3-4DFB-A40E-53A8A9DCBD86}" type="pres">
      <dgm:prSet presAssocID="{546FF33F-3DAD-4B59-A929-1F7D62264C4B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25C846A0-7563-4441-8880-BB88F9D3EB29}" type="pres">
      <dgm:prSet presAssocID="{2FE1A4EA-D931-4A21-AA44-B88F16E7E72A}" presName="parentLin" presStyleCnt="0"/>
      <dgm:spPr/>
    </dgm:pt>
    <dgm:pt modelId="{78F5CBE6-3705-4ED1-BDD6-D4C95FC198AB}" type="pres">
      <dgm:prSet presAssocID="{2FE1A4EA-D931-4A21-AA44-B88F16E7E72A}" presName="parentLeftMargin" presStyleLbl="node1" presStyleIdx="0" presStyleCnt="3"/>
      <dgm:spPr/>
      <dgm:t>
        <a:bodyPr/>
        <a:lstStyle/>
        <a:p>
          <a:endParaRPr lang="el-GR"/>
        </a:p>
      </dgm:t>
    </dgm:pt>
    <dgm:pt modelId="{AE754DE2-F575-4AD9-8148-AF2290C1D299}" type="pres">
      <dgm:prSet presAssocID="{2FE1A4EA-D931-4A21-AA44-B88F16E7E72A}" presName="parentText" presStyleLbl="node1" presStyleIdx="0" presStyleCnt="3" custScaleX="79221" custScaleY="78941" custLinFactNeighborX="9091" custLinFactNeighborY="-28162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12568F97-C0D8-4EE6-B1AC-B8A9BF17FEE1}" type="pres">
      <dgm:prSet presAssocID="{2FE1A4EA-D931-4A21-AA44-B88F16E7E72A}" presName="negativeSpace" presStyleCnt="0"/>
      <dgm:spPr/>
    </dgm:pt>
    <dgm:pt modelId="{46A432AD-934C-4D47-8DA4-1A0EFF711602}" type="pres">
      <dgm:prSet presAssocID="{2FE1A4EA-D931-4A21-AA44-B88F16E7E72A}" presName="childText" presStyleLbl="conFgAcc1" presStyleIdx="0" presStyleCnt="3" custScaleX="100000" custScaleY="64267" custLinFactNeighborX="-2714" custLinFactNeighborY="-30578">
        <dgm:presLayoutVars>
          <dgm:bulletEnabled val="1"/>
        </dgm:presLayoutVars>
      </dgm:prSet>
      <dgm:spPr/>
    </dgm:pt>
    <dgm:pt modelId="{9D1B36AC-5D5F-410E-BC45-EE895C695C70}" type="pres">
      <dgm:prSet presAssocID="{4C7B3D70-3E85-4DCE-9F4A-BF34A6AAE5EC}" presName="spaceBetweenRectangles" presStyleCnt="0"/>
      <dgm:spPr/>
    </dgm:pt>
    <dgm:pt modelId="{A557FE19-117A-449E-A149-8D44B4C5EE05}" type="pres">
      <dgm:prSet presAssocID="{6A7932DB-9D28-4AFA-933D-6C45338C0EC1}" presName="parentLin" presStyleCnt="0"/>
      <dgm:spPr/>
    </dgm:pt>
    <dgm:pt modelId="{916549B4-E2A2-451D-8DC4-E12CE0F66A0C}" type="pres">
      <dgm:prSet presAssocID="{6A7932DB-9D28-4AFA-933D-6C45338C0EC1}" presName="parentLeftMargin" presStyleLbl="node1" presStyleIdx="0" presStyleCnt="3"/>
      <dgm:spPr/>
      <dgm:t>
        <a:bodyPr/>
        <a:lstStyle/>
        <a:p>
          <a:endParaRPr lang="el-GR"/>
        </a:p>
      </dgm:t>
    </dgm:pt>
    <dgm:pt modelId="{F0C0B462-E66E-457D-A946-F5204A6953A0}" type="pres">
      <dgm:prSet presAssocID="{6A7932DB-9D28-4AFA-933D-6C45338C0EC1}" presName="parentText" presStyleLbl="node1" presStyleIdx="1" presStyleCnt="3" custScaleX="79220" custScaleY="49625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3E30042C-034C-44EC-A357-127854F94829}" type="pres">
      <dgm:prSet presAssocID="{6A7932DB-9D28-4AFA-933D-6C45338C0EC1}" presName="negativeSpace" presStyleCnt="0"/>
      <dgm:spPr/>
    </dgm:pt>
    <dgm:pt modelId="{636D0565-FB63-4D49-9F28-8EDE43B6C847}" type="pres">
      <dgm:prSet presAssocID="{6A7932DB-9D28-4AFA-933D-6C45338C0EC1}" presName="childText" presStyleLbl="conFgAcc1" presStyleIdx="1" presStyleCnt="3" custScaleY="71252" custLinFactNeighborX="-1992" custLinFactNeighborY="26850">
        <dgm:presLayoutVars>
          <dgm:bulletEnabled val="1"/>
        </dgm:presLayoutVars>
      </dgm:prSet>
      <dgm:spPr/>
    </dgm:pt>
    <dgm:pt modelId="{3AFB7BE8-DC0D-4C2B-8B9E-618A4B13FCDC}" type="pres">
      <dgm:prSet presAssocID="{279A1121-2C4E-4E31-B4BB-A22F1DDEA6C1}" presName="spaceBetweenRectangles" presStyleCnt="0"/>
      <dgm:spPr/>
    </dgm:pt>
    <dgm:pt modelId="{C1B889D7-E804-4112-8DA2-7696E23AF47C}" type="pres">
      <dgm:prSet presAssocID="{57F7C747-DB1E-4A77-B9BB-51FC4658155F}" presName="parentLin" presStyleCnt="0"/>
      <dgm:spPr/>
    </dgm:pt>
    <dgm:pt modelId="{9E2953B6-5517-4BD0-86BD-D06412BB5747}" type="pres">
      <dgm:prSet presAssocID="{57F7C747-DB1E-4A77-B9BB-51FC4658155F}" presName="parentLeftMargin" presStyleLbl="node1" presStyleIdx="1" presStyleCnt="3"/>
      <dgm:spPr/>
      <dgm:t>
        <a:bodyPr/>
        <a:lstStyle/>
        <a:p>
          <a:endParaRPr lang="el-GR"/>
        </a:p>
      </dgm:t>
    </dgm:pt>
    <dgm:pt modelId="{9071164B-0FC2-47AB-B1E5-ADF95A1B8A3B}" type="pres">
      <dgm:prSet presAssocID="{57F7C747-DB1E-4A77-B9BB-51FC4658155F}" presName="parentText" presStyleLbl="node1" presStyleIdx="2" presStyleCnt="3" custScaleX="63636" custScaleY="63241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023AD498-74E2-483F-A79F-6F0A1C692098}" type="pres">
      <dgm:prSet presAssocID="{57F7C747-DB1E-4A77-B9BB-51FC4658155F}" presName="negativeSpace" presStyleCnt="0"/>
      <dgm:spPr/>
    </dgm:pt>
    <dgm:pt modelId="{DD27EB33-2881-46A9-B5EA-586A449A3464}" type="pres">
      <dgm:prSet presAssocID="{57F7C747-DB1E-4A77-B9BB-51FC4658155F}" presName="childText" presStyleLbl="conFgAcc1" presStyleIdx="2" presStyleCnt="3" custScaleY="75804">
        <dgm:presLayoutVars>
          <dgm:bulletEnabled val="1"/>
        </dgm:presLayoutVars>
      </dgm:prSet>
      <dgm:spPr/>
    </dgm:pt>
  </dgm:ptLst>
  <dgm:cxnLst>
    <dgm:cxn modelId="{769A506A-F6C8-4D7B-8586-E7584963B01B}" type="presOf" srcId="{2FE1A4EA-D931-4A21-AA44-B88F16E7E72A}" destId="{AE754DE2-F575-4AD9-8148-AF2290C1D299}" srcOrd="1" destOrd="0" presId="urn:microsoft.com/office/officeart/2005/8/layout/list1"/>
    <dgm:cxn modelId="{558CA316-7CC4-441B-849B-4F650E4B95FB}" type="presOf" srcId="{2FE1A4EA-D931-4A21-AA44-B88F16E7E72A}" destId="{78F5CBE6-3705-4ED1-BDD6-D4C95FC198AB}" srcOrd="0" destOrd="0" presId="urn:microsoft.com/office/officeart/2005/8/layout/list1"/>
    <dgm:cxn modelId="{466A82E8-B56D-429F-918F-2FF0D5205516}" srcId="{546FF33F-3DAD-4B59-A929-1F7D62264C4B}" destId="{2FE1A4EA-D931-4A21-AA44-B88F16E7E72A}" srcOrd="0" destOrd="0" parTransId="{3F2BC215-242F-4375-9381-FB20C6C137F0}" sibTransId="{4C7B3D70-3E85-4DCE-9F4A-BF34A6AAE5EC}"/>
    <dgm:cxn modelId="{D7F00992-D502-4112-ADBA-CA57531C9E25}" type="presOf" srcId="{57F7C747-DB1E-4A77-B9BB-51FC4658155F}" destId="{9E2953B6-5517-4BD0-86BD-D06412BB5747}" srcOrd="0" destOrd="0" presId="urn:microsoft.com/office/officeart/2005/8/layout/list1"/>
    <dgm:cxn modelId="{F96C80C4-2B78-4639-9C7D-8B3752A12637}" type="presOf" srcId="{546FF33F-3DAD-4B59-A929-1F7D62264C4B}" destId="{8C187CED-D8F3-4DFB-A40E-53A8A9DCBD86}" srcOrd="0" destOrd="0" presId="urn:microsoft.com/office/officeart/2005/8/layout/list1"/>
    <dgm:cxn modelId="{AF29A0C8-A6FA-45B1-AF14-3C6BB24F68D4}" srcId="{546FF33F-3DAD-4B59-A929-1F7D62264C4B}" destId="{6A7932DB-9D28-4AFA-933D-6C45338C0EC1}" srcOrd="1" destOrd="0" parTransId="{5038B935-26FB-46A6-A0A6-6CF4728D42C1}" sibTransId="{279A1121-2C4E-4E31-B4BB-A22F1DDEA6C1}"/>
    <dgm:cxn modelId="{36BD967E-C162-4C01-B2C7-DA59FDE30475}" type="presOf" srcId="{57F7C747-DB1E-4A77-B9BB-51FC4658155F}" destId="{9071164B-0FC2-47AB-B1E5-ADF95A1B8A3B}" srcOrd="1" destOrd="0" presId="urn:microsoft.com/office/officeart/2005/8/layout/list1"/>
    <dgm:cxn modelId="{AA004F82-6CEE-470C-A43F-77AB9B789CA8}" type="presOf" srcId="{6A7932DB-9D28-4AFA-933D-6C45338C0EC1}" destId="{F0C0B462-E66E-457D-A946-F5204A6953A0}" srcOrd="1" destOrd="0" presId="urn:microsoft.com/office/officeart/2005/8/layout/list1"/>
    <dgm:cxn modelId="{B3430934-8044-4FB1-AD3E-170B20F66FE8}" type="presOf" srcId="{6A7932DB-9D28-4AFA-933D-6C45338C0EC1}" destId="{916549B4-E2A2-451D-8DC4-E12CE0F66A0C}" srcOrd="0" destOrd="0" presId="urn:microsoft.com/office/officeart/2005/8/layout/list1"/>
    <dgm:cxn modelId="{A35B877F-19D3-495F-BD8A-105153577AE5}" srcId="{546FF33F-3DAD-4B59-A929-1F7D62264C4B}" destId="{57F7C747-DB1E-4A77-B9BB-51FC4658155F}" srcOrd="2" destOrd="0" parTransId="{3136644A-44E5-496D-992B-BD29D7252526}" sibTransId="{AFE24886-AD71-46EC-9BA5-14E3C2A23457}"/>
    <dgm:cxn modelId="{486B01F9-F098-4F66-BF92-8F6F2312F00E}" type="presParOf" srcId="{8C187CED-D8F3-4DFB-A40E-53A8A9DCBD86}" destId="{25C846A0-7563-4441-8880-BB88F9D3EB29}" srcOrd="0" destOrd="0" presId="urn:microsoft.com/office/officeart/2005/8/layout/list1"/>
    <dgm:cxn modelId="{0321D929-99A2-4445-BA96-33501B063911}" type="presParOf" srcId="{25C846A0-7563-4441-8880-BB88F9D3EB29}" destId="{78F5CBE6-3705-4ED1-BDD6-D4C95FC198AB}" srcOrd="0" destOrd="0" presId="urn:microsoft.com/office/officeart/2005/8/layout/list1"/>
    <dgm:cxn modelId="{CF58EC0C-C144-457F-9C60-4B705AF6163E}" type="presParOf" srcId="{25C846A0-7563-4441-8880-BB88F9D3EB29}" destId="{AE754DE2-F575-4AD9-8148-AF2290C1D299}" srcOrd="1" destOrd="0" presId="urn:microsoft.com/office/officeart/2005/8/layout/list1"/>
    <dgm:cxn modelId="{327F2773-169C-42FF-91F9-8C38D0F57543}" type="presParOf" srcId="{8C187CED-D8F3-4DFB-A40E-53A8A9DCBD86}" destId="{12568F97-C0D8-4EE6-B1AC-B8A9BF17FEE1}" srcOrd="1" destOrd="0" presId="urn:microsoft.com/office/officeart/2005/8/layout/list1"/>
    <dgm:cxn modelId="{357ABA8C-A807-4A4D-8327-4FAC6E76B59E}" type="presParOf" srcId="{8C187CED-D8F3-4DFB-A40E-53A8A9DCBD86}" destId="{46A432AD-934C-4D47-8DA4-1A0EFF711602}" srcOrd="2" destOrd="0" presId="urn:microsoft.com/office/officeart/2005/8/layout/list1"/>
    <dgm:cxn modelId="{926BE182-85D6-4245-A9A8-454E8A9342AD}" type="presParOf" srcId="{8C187CED-D8F3-4DFB-A40E-53A8A9DCBD86}" destId="{9D1B36AC-5D5F-410E-BC45-EE895C695C70}" srcOrd="3" destOrd="0" presId="urn:microsoft.com/office/officeart/2005/8/layout/list1"/>
    <dgm:cxn modelId="{CF3AC19D-3538-4B09-BBBC-9087F9E260E5}" type="presParOf" srcId="{8C187CED-D8F3-4DFB-A40E-53A8A9DCBD86}" destId="{A557FE19-117A-449E-A149-8D44B4C5EE05}" srcOrd="4" destOrd="0" presId="urn:microsoft.com/office/officeart/2005/8/layout/list1"/>
    <dgm:cxn modelId="{D3D8D093-8FE4-4158-B4A4-82B1A9FD41E2}" type="presParOf" srcId="{A557FE19-117A-449E-A149-8D44B4C5EE05}" destId="{916549B4-E2A2-451D-8DC4-E12CE0F66A0C}" srcOrd="0" destOrd="0" presId="urn:microsoft.com/office/officeart/2005/8/layout/list1"/>
    <dgm:cxn modelId="{AE8777CF-A23B-4E3B-A57A-218539CD0599}" type="presParOf" srcId="{A557FE19-117A-449E-A149-8D44B4C5EE05}" destId="{F0C0B462-E66E-457D-A946-F5204A6953A0}" srcOrd="1" destOrd="0" presId="urn:microsoft.com/office/officeart/2005/8/layout/list1"/>
    <dgm:cxn modelId="{98209156-C6E0-4648-8BA2-8EF475FFC5F0}" type="presParOf" srcId="{8C187CED-D8F3-4DFB-A40E-53A8A9DCBD86}" destId="{3E30042C-034C-44EC-A357-127854F94829}" srcOrd="5" destOrd="0" presId="urn:microsoft.com/office/officeart/2005/8/layout/list1"/>
    <dgm:cxn modelId="{59946A43-3063-4648-9499-5B234EEB0D42}" type="presParOf" srcId="{8C187CED-D8F3-4DFB-A40E-53A8A9DCBD86}" destId="{636D0565-FB63-4D49-9F28-8EDE43B6C847}" srcOrd="6" destOrd="0" presId="urn:microsoft.com/office/officeart/2005/8/layout/list1"/>
    <dgm:cxn modelId="{7ED45953-25BC-47AE-B7BF-45730C8CD7FA}" type="presParOf" srcId="{8C187CED-D8F3-4DFB-A40E-53A8A9DCBD86}" destId="{3AFB7BE8-DC0D-4C2B-8B9E-618A4B13FCDC}" srcOrd="7" destOrd="0" presId="urn:microsoft.com/office/officeart/2005/8/layout/list1"/>
    <dgm:cxn modelId="{D043087A-CFF9-4992-904B-40574ACE4EF3}" type="presParOf" srcId="{8C187CED-D8F3-4DFB-A40E-53A8A9DCBD86}" destId="{C1B889D7-E804-4112-8DA2-7696E23AF47C}" srcOrd="8" destOrd="0" presId="urn:microsoft.com/office/officeart/2005/8/layout/list1"/>
    <dgm:cxn modelId="{96397B57-9AB4-4328-B99B-CE6A79BC3C33}" type="presParOf" srcId="{C1B889D7-E804-4112-8DA2-7696E23AF47C}" destId="{9E2953B6-5517-4BD0-86BD-D06412BB5747}" srcOrd="0" destOrd="0" presId="urn:microsoft.com/office/officeart/2005/8/layout/list1"/>
    <dgm:cxn modelId="{29D7F300-D933-4D95-B2A6-ADD8B3667963}" type="presParOf" srcId="{C1B889D7-E804-4112-8DA2-7696E23AF47C}" destId="{9071164B-0FC2-47AB-B1E5-ADF95A1B8A3B}" srcOrd="1" destOrd="0" presId="urn:microsoft.com/office/officeart/2005/8/layout/list1"/>
    <dgm:cxn modelId="{F5479EE9-9278-49DD-8220-8FCA6BFDB171}" type="presParOf" srcId="{8C187CED-D8F3-4DFB-A40E-53A8A9DCBD86}" destId="{023AD498-74E2-483F-A79F-6F0A1C692098}" srcOrd="9" destOrd="0" presId="urn:microsoft.com/office/officeart/2005/8/layout/list1"/>
    <dgm:cxn modelId="{94AF2598-DC78-46F7-BD15-5B794232B2A7}" type="presParOf" srcId="{8C187CED-D8F3-4DFB-A40E-53A8A9DCBD86}" destId="{DD27EB33-2881-46A9-B5EA-586A449A346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97DF074F-2B44-4C90-AF60-4659774F2BA6}" type="doc">
      <dgm:prSet loTypeId="urn:microsoft.com/office/officeart/2005/8/layout/vList2" loCatId="list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el-GR"/>
        </a:p>
      </dgm:t>
    </dgm:pt>
    <dgm:pt modelId="{901980CC-4DC6-4530-B75A-BB86C64F46E4}">
      <dgm:prSet phldrT="[Κείμενο]" custT="1"/>
      <dgm:spPr>
        <a:ln>
          <a:solidFill>
            <a:srgbClr val="FF0000"/>
          </a:solidFill>
        </a:ln>
      </dgm:spPr>
      <dgm:t>
        <a:bodyPr/>
        <a:lstStyle/>
        <a:p>
          <a:r>
            <a:rPr lang="en-US" sz="1800" dirty="0" smtClean="0"/>
            <a:t>Crude Petroleum (14%)</a:t>
          </a:r>
          <a:endParaRPr lang="el-GR" sz="1800" dirty="0"/>
        </a:p>
      </dgm:t>
    </dgm:pt>
    <dgm:pt modelId="{6C1A6DA1-366C-44A6-9654-164D762FA8AF}" type="parTrans" cxnId="{C1B3A729-C8EF-4FE7-974D-406AD2180D97}">
      <dgm:prSet/>
      <dgm:spPr/>
      <dgm:t>
        <a:bodyPr/>
        <a:lstStyle/>
        <a:p>
          <a:endParaRPr lang="el-GR"/>
        </a:p>
      </dgm:t>
    </dgm:pt>
    <dgm:pt modelId="{9B9745D0-5388-42B1-A6A2-B6AB1D894BB4}" type="sibTrans" cxnId="{C1B3A729-C8EF-4FE7-974D-406AD2180D97}">
      <dgm:prSet/>
      <dgm:spPr/>
      <dgm:t>
        <a:bodyPr/>
        <a:lstStyle/>
        <a:p>
          <a:endParaRPr lang="el-GR"/>
        </a:p>
      </dgm:t>
    </dgm:pt>
    <dgm:pt modelId="{65021AD1-7A93-4CF8-85F9-60B28E11AC79}">
      <dgm:prSet phldrT="[Κείμενο]" custT="1"/>
      <dgm:spPr>
        <a:ln>
          <a:solidFill>
            <a:srgbClr val="FF0000"/>
          </a:solidFill>
        </a:ln>
      </dgm:spPr>
      <dgm:t>
        <a:bodyPr/>
        <a:lstStyle/>
        <a:p>
          <a:r>
            <a:rPr lang="en-US" sz="1800" dirty="0" smtClean="0"/>
            <a:t>Cars (12%)</a:t>
          </a:r>
          <a:endParaRPr lang="el-GR" sz="1800" dirty="0"/>
        </a:p>
      </dgm:t>
    </dgm:pt>
    <dgm:pt modelId="{CA498C65-77E6-47C2-91A8-F2C412629995}" type="parTrans" cxnId="{6E14AECB-AAD0-4FFD-9C6E-38016F40154E}">
      <dgm:prSet/>
      <dgm:spPr/>
      <dgm:t>
        <a:bodyPr/>
        <a:lstStyle/>
        <a:p>
          <a:endParaRPr lang="el-GR"/>
        </a:p>
      </dgm:t>
    </dgm:pt>
    <dgm:pt modelId="{C7CF166C-1BA4-455C-80F2-946648868A7A}" type="sibTrans" cxnId="{6E14AECB-AAD0-4FFD-9C6E-38016F40154E}">
      <dgm:prSet/>
      <dgm:spPr/>
      <dgm:t>
        <a:bodyPr/>
        <a:lstStyle/>
        <a:p>
          <a:endParaRPr lang="el-GR"/>
        </a:p>
      </dgm:t>
    </dgm:pt>
    <dgm:pt modelId="{AF4EDA05-79BB-47EF-9588-57C2AD777C97}">
      <dgm:prSet phldrT="[Κείμενο]" custT="1"/>
      <dgm:spPr>
        <a:ln>
          <a:solidFill>
            <a:srgbClr val="FF0000"/>
          </a:solidFill>
        </a:ln>
      </dgm:spPr>
      <dgm:t>
        <a:bodyPr/>
        <a:lstStyle/>
        <a:p>
          <a:r>
            <a:rPr lang="en-US" sz="1800" dirty="0" smtClean="0"/>
            <a:t>Refined Petroleum (3%)</a:t>
          </a:r>
          <a:endParaRPr lang="el-GR" sz="1800" dirty="0"/>
        </a:p>
      </dgm:t>
    </dgm:pt>
    <dgm:pt modelId="{28F79BDA-F221-47FA-844F-0070BB59CE95}" type="parTrans" cxnId="{0BD57631-3070-49C4-BB70-B07D45B20F50}">
      <dgm:prSet/>
      <dgm:spPr/>
      <dgm:t>
        <a:bodyPr/>
        <a:lstStyle/>
        <a:p>
          <a:endParaRPr lang="el-GR"/>
        </a:p>
      </dgm:t>
    </dgm:pt>
    <dgm:pt modelId="{E1F603DA-79ED-44B8-AE11-0420147A435F}" type="sibTrans" cxnId="{0BD57631-3070-49C4-BB70-B07D45B20F50}">
      <dgm:prSet/>
      <dgm:spPr/>
      <dgm:t>
        <a:bodyPr/>
        <a:lstStyle/>
        <a:p>
          <a:endParaRPr lang="el-GR"/>
        </a:p>
      </dgm:t>
    </dgm:pt>
    <dgm:pt modelId="{545B3078-FB5A-4DAC-B5D7-EA678B8E6272}">
      <dgm:prSet phldrT="[Κείμενο]" custT="1"/>
      <dgm:spPr>
        <a:ln>
          <a:solidFill>
            <a:srgbClr val="FF0000"/>
          </a:solidFill>
        </a:ln>
      </dgm:spPr>
      <dgm:t>
        <a:bodyPr/>
        <a:lstStyle/>
        <a:p>
          <a:r>
            <a:rPr lang="en-US" sz="1800" dirty="0" smtClean="0"/>
            <a:t>Vehicle parts (2,8%)</a:t>
          </a:r>
          <a:endParaRPr lang="el-GR" sz="1800" dirty="0"/>
        </a:p>
      </dgm:t>
    </dgm:pt>
    <dgm:pt modelId="{A1D6BE97-2DF8-45CB-8115-D45776450BA4}" type="parTrans" cxnId="{FBC50D19-C880-421A-B492-C7281AEF3236}">
      <dgm:prSet/>
      <dgm:spPr/>
      <dgm:t>
        <a:bodyPr/>
        <a:lstStyle/>
        <a:p>
          <a:endParaRPr lang="el-GR"/>
        </a:p>
      </dgm:t>
    </dgm:pt>
    <dgm:pt modelId="{582F0F4F-EBAC-451F-9B6E-63E8CBE6DDE6}" type="sibTrans" cxnId="{FBC50D19-C880-421A-B492-C7281AEF3236}">
      <dgm:prSet/>
      <dgm:spPr/>
      <dgm:t>
        <a:bodyPr/>
        <a:lstStyle/>
        <a:p>
          <a:endParaRPr lang="el-GR"/>
        </a:p>
      </dgm:t>
    </dgm:pt>
    <dgm:pt modelId="{6F3D2FA0-8DF2-4A7A-A429-7B189342961B}">
      <dgm:prSet phldrT="[Κείμενο]" custT="1"/>
      <dgm:spPr>
        <a:ln>
          <a:solidFill>
            <a:srgbClr val="FF0000"/>
          </a:solidFill>
        </a:ln>
      </dgm:spPr>
      <dgm:t>
        <a:bodyPr/>
        <a:lstStyle/>
        <a:p>
          <a:r>
            <a:rPr lang="en-US" sz="1800" dirty="0" smtClean="0"/>
            <a:t>Petroleum Gas (2,7%)</a:t>
          </a:r>
          <a:endParaRPr lang="el-GR" sz="1800" dirty="0"/>
        </a:p>
      </dgm:t>
    </dgm:pt>
    <dgm:pt modelId="{5FB2178F-9985-43AE-85EA-C41003D43EDE}" type="parTrans" cxnId="{08C3D928-780F-4015-967E-361C3C69426A}">
      <dgm:prSet/>
      <dgm:spPr/>
      <dgm:t>
        <a:bodyPr/>
        <a:lstStyle/>
        <a:p>
          <a:endParaRPr lang="el-GR"/>
        </a:p>
      </dgm:t>
    </dgm:pt>
    <dgm:pt modelId="{9577FFA3-9AA2-4C38-9701-04AC19527C0D}" type="sibTrans" cxnId="{08C3D928-780F-4015-967E-361C3C69426A}">
      <dgm:prSet/>
      <dgm:spPr/>
      <dgm:t>
        <a:bodyPr/>
        <a:lstStyle/>
        <a:p>
          <a:endParaRPr lang="el-GR"/>
        </a:p>
      </dgm:t>
    </dgm:pt>
    <dgm:pt modelId="{D638DB37-D510-4490-A461-E5400471303B}">
      <dgm:prSet phldrT="[Κείμενο]" custT="1"/>
      <dgm:spPr>
        <a:ln>
          <a:solidFill>
            <a:srgbClr val="FF0000"/>
          </a:solidFill>
        </a:ln>
      </dgm:spPr>
      <dgm:t>
        <a:bodyPr/>
        <a:lstStyle/>
        <a:p>
          <a:r>
            <a:rPr lang="en-US" sz="1800" dirty="0" smtClean="0"/>
            <a:t>Gold (1,8%)</a:t>
          </a:r>
          <a:endParaRPr lang="el-GR" sz="1800" dirty="0"/>
        </a:p>
      </dgm:t>
    </dgm:pt>
    <dgm:pt modelId="{39D157FD-F951-4EC1-820E-58D3EA3100B8}" type="parTrans" cxnId="{B1FC5269-5B20-48C2-8DD5-49E1B039EC1B}">
      <dgm:prSet/>
      <dgm:spPr/>
      <dgm:t>
        <a:bodyPr/>
        <a:lstStyle/>
        <a:p>
          <a:endParaRPr lang="el-GR"/>
        </a:p>
      </dgm:t>
    </dgm:pt>
    <dgm:pt modelId="{4FF1EEA0-153B-42BC-B8B2-D68CAE56C5A3}" type="sibTrans" cxnId="{B1FC5269-5B20-48C2-8DD5-49E1B039EC1B}">
      <dgm:prSet/>
      <dgm:spPr/>
      <dgm:t>
        <a:bodyPr/>
        <a:lstStyle/>
        <a:p>
          <a:endParaRPr lang="el-GR"/>
        </a:p>
      </dgm:t>
    </dgm:pt>
    <dgm:pt modelId="{096EA1A1-F7AD-4AD8-9AA0-C353209E616C}" type="pres">
      <dgm:prSet presAssocID="{97DF074F-2B44-4C90-AF60-4659774F2BA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7DC80480-5523-4D65-BC8C-D9EF3AFF723D}" type="pres">
      <dgm:prSet presAssocID="{901980CC-4DC6-4530-B75A-BB86C64F46E4}" presName="parentText" presStyleLbl="node1" presStyleIdx="0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279A810C-B3C0-48CD-AAE3-38AE32C11E58}" type="pres">
      <dgm:prSet presAssocID="{9B9745D0-5388-42B1-A6A2-B6AB1D894BB4}" presName="spacer" presStyleCnt="0"/>
      <dgm:spPr/>
    </dgm:pt>
    <dgm:pt modelId="{CBE3288C-6E73-4427-B51F-E83BD0DDEB39}" type="pres">
      <dgm:prSet presAssocID="{65021AD1-7A93-4CF8-85F9-60B28E11AC79}" presName="parentText" presStyleLbl="node1" presStyleIdx="1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C76A9576-1CA8-4D55-BAAF-6D25CD4A6911}" type="pres">
      <dgm:prSet presAssocID="{C7CF166C-1BA4-455C-80F2-946648868A7A}" presName="spacer" presStyleCnt="0"/>
      <dgm:spPr/>
    </dgm:pt>
    <dgm:pt modelId="{8C6DEE31-5DA7-498A-8D31-75B7D21BE52D}" type="pres">
      <dgm:prSet presAssocID="{AF4EDA05-79BB-47EF-9588-57C2AD777C97}" presName="parentText" presStyleLbl="node1" presStyleIdx="2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D9D834FB-D785-49C5-8A79-DA8FFBFC3F7D}" type="pres">
      <dgm:prSet presAssocID="{E1F603DA-79ED-44B8-AE11-0420147A435F}" presName="spacer" presStyleCnt="0"/>
      <dgm:spPr/>
    </dgm:pt>
    <dgm:pt modelId="{3155E56F-5F62-44FA-9412-8C841DDEA350}" type="pres">
      <dgm:prSet presAssocID="{545B3078-FB5A-4DAC-B5D7-EA678B8E6272}" presName="parentText" presStyleLbl="node1" presStyleIdx="3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8F94F435-1754-4419-B783-AE224F9465E1}" type="pres">
      <dgm:prSet presAssocID="{582F0F4F-EBAC-451F-9B6E-63E8CBE6DDE6}" presName="spacer" presStyleCnt="0"/>
      <dgm:spPr/>
    </dgm:pt>
    <dgm:pt modelId="{19C27D2B-6484-4A27-B5EF-E45EA48CDD01}" type="pres">
      <dgm:prSet presAssocID="{6F3D2FA0-8DF2-4A7A-A429-7B189342961B}" presName="parentText" presStyleLbl="node1" presStyleIdx="4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2BAEECB-2D22-4CA3-B08C-C62C66B53BDD}" type="pres">
      <dgm:prSet presAssocID="{9577FFA3-9AA2-4C38-9701-04AC19527C0D}" presName="spacer" presStyleCnt="0"/>
      <dgm:spPr/>
    </dgm:pt>
    <dgm:pt modelId="{BB666FBE-CA73-44E0-9AE3-3CB7FDB3BBCB}" type="pres">
      <dgm:prSet presAssocID="{D638DB37-D510-4490-A461-E5400471303B}" presName="parentText" presStyleLbl="node1" presStyleIdx="5" presStyleCnt="6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6E14AECB-AAD0-4FFD-9C6E-38016F40154E}" srcId="{97DF074F-2B44-4C90-AF60-4659774F2BA6}" destId="{65021AD1-7A93-4CF8-85F9-60B28E11AC79}" srcOrd="1" destOrd="0" parTransId="{CA498C65-77E6-47C2-91A8-F2C412629995}" sibTransId="{C7CF166C-1BA4-455C-80F2-946648868A7A}"/>
    <dgm:cxn modelId="{FB73AB2D-9AD7-425D-90CF-0332B82CB728}" type="presOf" srcId="{6F3D2FA0-8DF2-4A7A-A429-7B189342961B}" destId="{19C27D2B-6484-4A27-B5EF-E45EA48CDD01}" srcOrd="0" destOrd="0" presId="urn:microsoft.com/office/officeart/2005/8/layout/vList2"/>
    <dgm:cxn modelId="{B1FC5269-5B20-48C2-8DD5-49E1B039EC1B}" srcId="{97DF074F-2B44-4C90-AF60-4659774F2BA6}" destId="{D638DB37-D510-4490-A461-E5400471303B}" srcOrd="5" destOrd="0" parTransId="{39D157FD-F951-4EC1-820E-58D3EA3100B8}" sibTransId="{4FF1EEA0-153B-42BC-B8B2-D68CAE56C5A3}"/>
    <dgm:cxn modelId="{0BD57631-3070-49C4-BB70-B07D45B20F50}" srcId="{97DF074F-2B44-4C90-AF60-4659774F2BA6}" destId="{AF4EDA05-79BB-47EF-9588-57C2AD777C97}" srcOrd="2" destOrd="0" parTransId="{28F79BDA-F221-47FA-844F-0070BB59CE95}" sibTransId="{E1F603DA-79ED-44B8-AE11-0420147A435F}"/>
    <dgm:cxn modelId="{08C3D928-780F-4015-967E-361C3C69426A}" srcId="{97DF074F-2B44-4C90-AF60-4659774F2BA6}" destId="{6F3D2FA0-8DF2-4A7A-A429-7B189342961B}" srcOrd="4" destOrd="0" parTransId="{5FB2178F-9985-43AE-85EA-C41003D43EDE}" sibTransId="{9577FFA3-9AA2-4C38-9701-04AC19527C0D}"/>
    <dgm:cxn modelId="{8A6EFECF-49B1-4096-AE58-B18FAD6576D2}" type="presOf" srcId="{65021AD1-7A93-4CF8-85F9-60B28E11AC79}" destId="{CBE3288C-6E73-4427-B51F-E83BD0DDEB39}" srcOrd="0" destOrd="0" presId="urn:microsoft.com/office/officeart/2005/8/layout/vList2"/>
    <dgm:cxn modelId="{FBC50D19-C880-421A-B492-C7281AEF3236}" srcId="{97DF074F-2B44-4C90-AF60-4659774F2BA6}" destId="{545B3078-FB5A-4DAC-B5D7-EA678B8E6272}" srcOrd="3" destOrd="0" parTransId="{A1D6BE97-2DF8-45CB-8115-D45776450BA4}" sibTransId="{582F0F4F-EBAC-451F-9B6E-63E8CBE6DDE6}"/>
    <dgm:cxn modelId="{FE996C49-762D-4D32-979C-2723515E9269}" type="presOf" srcId="{545B3078-FB5A-4DAC-B5D7-EA678B8E6272}" destId="{3155E56F-5F62-44FA-9412-8C841DDEA350}" srcOrd="0" destOrd="0" presId="urn:microsoft.com/office/officeart/2005/8/layout/vList2"/>
    <dgm:cxn modelId="{D445B58B-8614-435A-9614-CAF49A5E7007}" type="presOf" srcId="{901980CC-4DC6-4530-B75A-BB86C64F46E4}" destId="{7DC80480-5523-4D65-BC8C-D9EF3AFF723D}" srcOrd="0" destOrd="0" presId="urn:microsoft.com/office/officeart/2005/8/layout/vList2"/>
    <dgm:cxn modelId="{92AF4277-40A7-4220-AD25-D6CF93EE39A0}" type="presOf" srcId="{97DF074F-2B44-4C90-AF60-4659774F2BA6}" destId="{096EA1A1-F7AD-4AD8-9AA0-C353209E616C}" srcOrd="0" destOrd="0" presId="urn:microsoft.com/office/officeart/2005/8/layout/vList2"/>
    <dgm:cxn modelId="{C1B3A729-C8EF-4FE7-974D-406AD2180D97}" srcId="{97DF074F-2B44-4C90-AF60-4659774F2BA6}" destId="{901980CC-4DC6-4530-B75A-BB86C64F46E4}" srcOrd="0" destOrd="0" parTransId="{6C1A6DA1-366C-44A6-9654-164D762FA8AF}" sibTransId="{9B9745D0-5388-42B1-A6A2-B6AB1D894BB4}"/>
    <dgm:cxn modelId="{70B945A2-FB5E-4531-89E6-7269A48F883F}" type="presOf" srcId="{AF4EDA05-79BB-47EF-9588-57C2AD777C97}" destId="{8C6DEE31-5DA7-498A-8D31-75B7D21BE52D}" srcOrd="0" destOrd="0" presId="urn:microsoft.com/office/officeart/2005/8/layout/vList2"/>
    <dgm:cxn modelId="{96F0D717-F058-4E73-96C6-33A28609FFD3}" type="presOf" srcId="{D638DB37-D510-4490-A461-E5400471303B}" destId="{BB666FBE-CA73-44E0-9AE3-3CB7FDB3BBCB}" srcOrd="0" destOrd="0" presId="urn:microsoft.com/office/officeart/2005/8/layout/vList2"/>
    <dgm:cxn modelId="{7151DB1B-7EC0-41AD-8B3D-39B37F5367E8}" type="presParOf" srcId="{096EA1A1-F7AD-4AD8-9AA0-C353209E616C}" destId="{7DC80480-5523-4D65-BC8C-D9EF3AFF723D}" srcOrd="0" destOrd="0" presId="urn:microsoft.com/office/officeart/2005/8/layout/vList2"/>
    <dgm:cxn modelId="{0D038579-CFCA-436B-9F53-FE75EF6CA88A}" type="presParOf" srcId="{096EA1A1-F7AD-4AD8-9AA0-C353209E616C}" destId="{279A810C-B3C0-48CD-AAE3-38AE32C11E58}" srcOrd="1" destOrd="0" presId="urn:microsoft.com/office/officeart/2005/8/layout/vList2"/>
    <dgm:cxn modelId="{7220FC49-55A2-482E-90B2-D4B2D283CBA6}" type="presParOf" srcId="{096EA1A1-F7AD-4AD8-9AA0-C353209E616C}" destId="{CBE3288C-6E73-4427-B51F-E83BD0DDEB39}" srcOrd="2" destOrd="0" presId="urn:microsoft.com/office/officeart/2005/8/layout/vList2"/>
    <dgm:cxn modelId="{09FA795C-BAF3-410D-8D76-B51B47672C7C}" type="presParOf" srcId="{096EA1A1-F7AD-4AD8-9AA0-C353209E616C}" destId="{C76A9576-1CA8-4D55-BAAF-6D25CD4A6911}" srcOrd="3" destOrd="0" presId="urn:microsoft.com/office/officeart/2005/8/layout/vList2"/>
    <dgm:cxn modelId="{1E658EE1-FF6A-47B6-93DD-7D9CDD25D60F}" type="presParOf" srcId="{096EA1A1-F7AD-4AD8-9AA0-C353209E616C}" destId="{8C6DEE31-5DA7-498A-8D31-75B7D21BE52D}" srcOrd="4" destOrd="0" presId="urn:microsoft.com/office/officeart/2005/8/layout/vList2"/>
    <dgm:cxn modelId="{D9EA9F56-1375-4CF4-B677-14D5D540FA8C}" type="presParOf" srcId="{096EA1A1-F7AD-4AD8-9AA0-C353209E616C}" destId="{D9D834FB-D785-49C5-8A79-DA8FFBFC3F7D}" srcOrd="5" destOrd="0" presId="urn:microsoft.com/office/officeart/2005/8/layout/vList2"/>
    <dgm:cxn modelId="{690C2FCD-D8A2-4283-9CB2-52C205B5AE8E}" type="presParOf" srcId="{096EA1A1-F7AD-4AD8-9AA0-C353209E616C}" destId="{3155E56F-5F62-44FA-9412-8C841DDEA350}" srcOrd="6" destOrd="0" presId="urn:microsoft.com/office/officeart/2005/8/layout/vList2"/>
    <dgm:cxn modelId="{CF417F28-2868-4C1D-B774-132EF376A391}" type="presParOf" srcId="{096EA1A1-F7AD-4AD8-9AA0-C353209E616C}" destId="{8F94F435-1754-4419-B783-AE224F9465E1}" srcOrd="7" destOrd="0" presId="urn:microsoft.com/office/officeart/2005/8/layout/vList2"/>
    <dgm:cxn modelId="{36FA55E6-49A0-45CE-BB0A-C7C5FC6B0B0F}" type="presParOf" srcId="{096EA1A1-F7AD-4AD8-9AA0-C353209E616C}" destId="{19C27D2B-6484-4A27-B5EF-E45EA48CDD01}" srcOrd="8" destOrd="0" presId="urn:microsoft.com/office/officeart/2005/8/layout/vList2"/>
    <dgm:cxn modelId="{2D9FC872-2136-45F3-88D3-C9F21E5F7F1A}" type="presParOf" srcId="{096EA1A1-F7AD-4AD8-9AA0-C353209E616C}" destId="{E2BAEECB-2D22-4CA3-B08C-C62C66B53BDD}" srcOrd="9" destOrd="0" presId="urn:microsoft.com/office/officeart/2005/8/layout/vList2"/>
    <dgm:cxn modelId="{55F5DF81-18FF-4BA7-A6B8-4C5F09143AA7}" type="presParOf" srcId="{096EA1A1-F7AD-4AD8-9AA0-C353209E616C}" destId="{BB666FBE-CA73-44E0-9AE3-3CB7FDB3BBCB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03FA9F3-9D65-4F64-A03F-305720188D3B}" type="doc">
      <dgm:prSet loTypeId="urn:microsoft.com/office/officeart/2005/8/layout/vList2" loCatId="list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l-GR"/>
        </a:p>
      </dgm:t>
    </dgm:pt>
    <dgm:pt modelId="{98333F18-B5A1-49CB-B11B-7781E7C89E50}">
      <dgm:prSet phldrT="[Κείμενο]" custT="1"/>
      <dgm:spPr>
        <a:noFill/>
        <a:ln w="38100">
          <a:solidFill>
            <a:srgbClr val="FF0000"/>
          </a:solidFill>
        </a:ln>
      </dgm:spPr>
      <dgm:t>
        <a:bodyPr/>
        <a:lstStyle/>
        <a:p>
          <a:r>
            <a:rPr lang="en-US" sz="1800" dirty="0" smtClean="0">
              <a:solidFill>
                <a:schemeClr val="tx1"/>
              </a:solidFill>
            </a:rPr>
            <a:t>USA ($274B.)</a:t>
          </a:r>
          <a:endParaRPr lang="el-GR" sz="1800" dirty="0">
            <a:solidFill>
              <a:schemeClr val="tx1"/>
            </a:solidFill>
          </a:endParaRPr>
        </a:p>
      </dgm:t>
    </dgm:pt>
    <dgm:pt modelId="{47B95D22-F27B-4D6E-9168-D40CE2A08F56}" type="parTrans" cxnId="{815C5D0C-DF65-4C30-98C8-A5B58DBFF711}">
      <dgm:prSet/>
      <dgm:spPr/>
      <dgm:t>
        <a:bodyPr/>
        <a:lstStyle/>
        <a:p>
          <a:endParaRPr lang="el-GR"/>
        </a:p>
      </dgm:t>
    </dgm:pt>
    <dgm:pt modelId="{4D36DCED-0B04-4E17-97AD-39EA771427AF}" type="sibTrans" cxnId="{815C5D0C-DF65-4C30-98C8-A5B58DBFF711}">
      <dgm:prSet/>
      <dgm:spPr/>
      <dgm:t>
        <a:bodyPr/>
        <a:lstStyle/>
        <a:p>
          <a:endParaRPr lang="el-GR"/>
        </a:p>
      </dgm:t>
    </dgm:pt>
    <dgm:pt modelId="{80BD5F38-365E-45ED-A313-1B54469096F4}">
      <dgm:prSet phldrT="[Κείμενο]"/>
      <dgm:spPr>
        <a:noFill/>
        <a:ln w="38100">
          <a:solidFill>
            <a:srgbClr val="FF0000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UK ($7B.)</a:t>
          </a:r>
          <a:endParaRPr lang="el-GR" dirty="0">
            <a:solidFill>
              <a:schemeClr val="tx1"/>
            </a:solidFill>
          </a:endParaRPr>
        </a:p>
      </dgm:t>
    </dgm:pt>
    <dgm:pt modelId="{D9697629-4381-4F4B-9813-ADE0FFD7A1B8}" type="parTrans" cxnId="{D184A7C2-D43E-4F48-988D-61CDD0411EB3}">
      <dgm:prSet/>
      <dgm:spPr/>
      <dgm:t>
        <a:bodyPr/>
        <a:lstStyle/>
        <a:p>
          <a:endParaRPr lang="el-GR"/>
        </a:p>
      </dgm:t>
    </dgm:pt>
    <dgm:pt modelId="{1142E45D-A543-42E1-9E21-7430D868D02F}" type="sibTrans" cxnId="{D184A7C2-D43E-4F48-988D-61CDD0411EB3}">
      <dgm:prSet/>
      <dgm:spPr/>
      <dgm:t>
        <a:bodyPr/>
        <a:lstStyle/>
        <a:p>
          <a:endParaRPr lang="el-GR"/>
        </a:p>
      </dgm:t>
    </dgm:pt>
    <dgm:pt modelId="{4C854D49-9072-4190-B90C-2BC0422E0B7D}">
      <dgm:prSet/>
      <dgm:spPr>
        <a:noFill/>
        <a:ln w="38100">
          <a:solidFill>
            <a:srgbClr val="FF0000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China ($18B.)</a:t>
          </a:r>
          <a:endParaRPr lang="el-GR" dirty="0">
            <a:solidFill>
              <a:schemeClr val="tx1"/>
            </a:solidFill>
          </a:endParaRPr>
        </a:p>
      </dgm:t>
    </dgm:pt>
    <dgm:pt modelId="{CD46895F-D6F3-4C62-9DCD-B127B145C56E}" type="parTrans" cxnId="{157C2C92-6F77-4538-8605-6F312D75E23F}">
      <dgm:prSet/>
      <dgm:spPr/>
      <dgm:t>
        <a:bodyPr/>
        <a:lstStyle/>
        <a:p>
          <a:endParaRPr lang="el-GR"/>
        </a:p>
      </dgm:t>
    </dgm:pt>
    <dgm:pt modelId="{8B41B397-B8F4-44D0-8E4D-13F9DD8FF417}" type="sibTrans" cxnId="{157C2C92-6F77-4538-8605-6F312D75E23F}">
      <dgm:prSet/>
      <dgm:spPr/>
      <dgm:t>
        <a:bodyPr/>
        <a:lstStyle/>
        <a:p>
          <a:endParaRPr lang="el-GR"/>
        </a:p>
      </dgm:t>
    </dgm:pt>
    <dgm:pt modelId="{77882F99-7033-46D2-9EFD-8BD90F5B2F39}">
      <dgm:prSet/>
      <dgm:spPr>
        <a:noFill/>
        <a:ln w="38100">
          <a:solidFill>
            <a:srgbClr val="FF0000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Japan ($9B.)</a:t>
          </a:r>
          <a:endParaRPr lang="el-GR" dirty="0">
            <a:solidFill>
              <a:schemeClr val="tx1"/>
            </a:solidFill>
          </a:endParaRPr>
        </a:p>
      </dgm:t>
    </dgm:pt>
    <dgm:pt modelId="{9E49DDE5-EEA0-42AF-90F1-24D33431EB74}" type="parTrans" cxnId="{E5C1508D-1219-4A0E-866C-3D5B83791D93}">
      <dgm:prSet/>
      <dgm:spPr/>
      <dgm:t>
        <a:bodyPr/>
        <a:lstStyle/>
        <a:p>
          <a:endParaRPr lang="el-GR"/>
        </a:p>
      </dgm:t>
    </dgm:pt>
    <dgm:pt modelId="{DF3AA228-3EB7-49BD-9702-4FB105B4BADC}" type="sibTrans" cxnId="{E5C1508D-1219-4A0E-866C-3D5B83791D93}">
      <dgm:prSet/>
      <dgm:spPr/>
      <dgm:t>
        <a:bodyPr/>
        <a:lstStyle/>
        <a:p>
          <a:endParaRPr lang="el-GR"/>
        </a:p>
      </dgm:t>
    </dgm:pt>
    <dgm:pt modelId="{75BBAD13-709A-4DAB-B655-0DBB6DF2A54F}">
      <dgm:prSet/>
      <dgm:spPr>
        <a:noFill/>
        <a:ln w="38100">
          <a:solidFill>
            <a:srgbClr val="FF0000"/>
          </a:solidFill>
        </a:ln>
      </dgm:spPr>
      <dgm:t>
        <a:bodyPr/>
        <a:lstStyle/>
        <a:p>
          <a:r>
            <a:rPr lang="en-US" dirty="0" smtClean="0">
              <a:solidFill>
                <a:schemeClr val="tx1"/>
              </a:solidFill>
            </a:rPr>
            <a:t>Mexico ($8B.)</a:t>
          </a:r>
          <a:endParaRPr lang="el-GR" dirty="0">
            <a:solidFill>
              <a:schemeClr val="tx1"/>
            </a:solidFill>
          </a:endParaRPr>
        </a:p>
      </dgm:t>
    </dgm:pt>
    <dgm:pt modelId="{7C8C859E-E850-48DC-9CAB-DC88E3B5515C}" type="parTrans" cxnId="{61A46D87-C888-435D-9C21-991597CB80CC}">
      <dgm:prSet/>
      <dgm:spPr/>
      <dgm:t>
        <a:bodyPr/>
        <a:lstStyle/>
        <a:p>
          <a:endParaRPr lang="el-GR"/>
        </a:p>
      </dgm:t>
    </dgm:pt>
    <dgm:pt modelId="{2FB18FAF-9945-424E-9FB4-BD27C79D0641}" type="sibTrans" cxnId="{61A46D87-C888-435D-9C21-991597CB80CC}">
      <dgm:prSet/>
      <dgm:spPr/>
      <dgm:t>
        <a:bodyPr/>
        <a:lstStyle/>
        <a:p>
          <a:endParaRPr lang="el-GR"/>
        </a:p>
      </dgm:t>
    </dgm:pt>
    <dgm:pt modelId="{C43003D3-3518-4956-A667-B98968A8535F}" type="pres">
      <dgm:prSet presAssocID="{803FA9F3-9D65-4F64-A03F-305720188D3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4595AE4E-CBB7-478C-93DA-29BB769D1A0B}" type="pres">
      <dgm:prSet presAssocID="{98333F18-B5A1-49CB-B11B-7781E7C89E50}" presName="parentText" presStyleLbl="node1" presStyleIdx="0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ACDAEC1C-E5D8-4C10-8CC5-DFD4A49C0035}" type="pres">
      <dgm:prSet presAssocID="{4D36DCED-0B04-4E17-97AD-39EA771427AF}" presName="spacer" presStyleCnt="0"/>
      <dgm:spPr/>
    </dgm:pt>
    <dgm:pt modelId="{315BBA32-7799-4D01-8134-01A989B68C85}" type="pres">
      <dgm:prSet presAssocID="{4C854D49-9072-4190-B90C-2BC0422E0B7D}" presName="parentText" presStyleLbl="node1" presStyleIdx="1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BC72D00A-172D-4AFE-B24A-E1E3E0C77AE0}" type="pres">
      <dgm:prSet presAssocID="{8B41B397-B8F4-44D0-8E4D-13F9DD8FF417}" presName="spacer" presStyleCnt="0"/>
      <dgm:spPr/>
    </dgm:pt>
    <dgm:pt modelId="{146E843A-63B9-4C64-AF06-94B295260520}" type="pres">
      <dgm:prSet presAssocID="{77882F99-7033-46D2-9EFD-8BD90F5B2F39}" presName="parentText" presStyleLbl="node1" presStyleIdx="2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7D95CA18-13C8-4946-82BD-2B6E732B8B2C}" type="pres">
      <dgm:prSet presAssocID="{DF3AA228-3EB7-49BD-9702-4FB105B4BADC}" presName="spacer" presStyleCnt="0"/>
      <dgm:spPr/>
    </dgm:pt>
    <dgm:pt modelId="{C62E2C33-C701-4E43-9F6E-E882F933CB9E}" type="pres">
      <dgm:prSet presAssocID="{75BBAD13-709A-4DAB-B655-0DBB6DF2A54F}" presName="parentText" presStyleLbl="node1" presStyleIdx="3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796A86D8-8239-43F2-8D02-B2EAA14F2D2D}" type="pres">
      <dgm:prSet presAssocID="{2FB18FAF-9945-424E-9FB4-BD27C79D0641}" presName="spacer" presStyleCnt="0"/>
      <dgm:spPr/>
    </dgm:pt>
    <dgm:pt modelId="{273C90BD-E164-4C4F-ADCD-601A96219D71}" type="pres">
      <dgm:prSet presAssocID="{80BD5F38-365E-45ED-A313-1B54469096F4}" presName="parentText" presStyleLbl="node1" presStyleIdx="4" presStyleCnt="5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D184A7C2-D43E-4F48-988D-61CDD0411EB3}" srcId="{803FA9F3-9D65-4F64-A03F-305720188D3B}" destId="{80BD5F38-365E-45ED-A313-1B54469096F4}" srcOrd="4" destOrd="0" parTransId="{D9697629-4381-4F4B-9813-ADE0FFD7A1B8}" sibTransId="{1142E45D-A543-42E1-9E21-7430D868D02F}"/>
    <dgm:cxn modelId="{D034B009-AF4C-49C2-928F-A0FD393BA61D}" type="presOf" srcId="{4C854D49-9072-4190-B90C-2BC0422E0B7D}" destId="{315BBA32-7799-4D01-8134-01A989B68C85}" srcOrd="0" destOrd="0" presId="urn:microsoft.com/office/officeart/2005/8/layout/vList2"/>
    <dgm:cxn modelId="{61A46D87-C888-435D-9C21-991597CB80CC}" srcId="{803FA9F3-9D65-4F64-A03F-305720188D3B}" destId="{75BBAD13-709A-4DAB-B655-0DBB6DF2A54F}" srcOrd="3" destOrd="0" parTransId="{7C8C859E-E850-48DC-9CAB-DC88E3B5515C}" sibTransId="{2FB18FAF-9945-424E-9FB4-BD27C79D0641}"/>
    <dgm:cxn modelId="{68A969A4-D073-45E7-818F-0425E12DC7A2}" type="presOf" srcId="{75BBAD13-709A-4DAB-B655-0DBB6DF2A54F}" destId="{C62E2C33-C701-4E43-9F6E-E882F933CB9E}" srcOrd="0" destOrd="0" presId="urn:microsoft.com/office/officeart/2005/8/layout/vList2"/>
    <dgm:cxn modelId="{01647B7F-9A24-4A94-B5EB-27C80040C122}" type="presOf" srcId="{77882F99-7033-46D2-9EFD-8BD90F5B2F39}" destId="{146E843A-63B9-4C64-AF06-94B295260520}" srcOrd="0" destOrd="0" presId="urn:microsoft.com/office/officeart/2005/8/layout/vList2"/>
    <dgm:cxn modelId="{CC4BCED3-B572-4271-B761-9A5DEF8F2584}" type="presOf" srcId="{98333F18-B5A1-49CB-B11B-7781E7C89E50}" destId="{4595AE4E-CBB7-478C-93DA-29BB769D1A0B}" srcOrd="0" destOrd="0" presId="urn:microsoft.com/office/officeart/2005/8/layout/vList2"/>
    <dgm:cxn modelId="{E9476A31-C369-4C34-8EE0-D7F15AEC0E7B}" type="presOf" srcId="{803FA9F3-9D65-4F64-A03F-305720188D3B}" destId="{C43003D3-3518-4956-A667-B98968A8535F}" srcOrd="0" destOrd="0" presId="urn:microsoft.com/office/officeart/2005/8/layout/vList2"/>
    <dgm:cxn modelId="{AD6C0780-B114-46D1-ACDD-6ABADA6C5FF4}" type="presOf" srcId="{80BD5F38-365E-45ED-A313-1B54469096F4}" destId="{273C90BD-E164-4C4F-ADCD-601A96219D71}" srcOrd="0" destOrd="0" presId="urn:microsoft.com/office/officeart/2005/8/layout/vList2"/>
    <dgm:cxn modelId="{815C5D0C-DF65-4C30-98C8-A5B58DBFF711}" srcId="{803FA9F3-9D65-4F64-A03F-305720188D3B}" destId="{98333F18-B5A1-49CB-B11B-7781E7C89E50}" srcOrd="0" destOrd="0" parTransId="{47B95D22-F27B-4D6E-9168-D40CE2A08F56}" sibTransId="{4D36DCED-0B04-4E17-97AD-39EA771427AF}"/>
    <dgm:cxn modelId="{E5C1508D-1219-4A0E-866C-3D5B83791D93}" srcId="{803FA9F3-9D65-4F64-A03F-305720188D3B}" destId="{77882F99-7033-46D2-9EFD-8BD90F5B2F39}" srcOrd="2" destOrd="0" parTransId="{9E49DDE5-EEA0-42AF-90F1-24D33431EB74}" sibTransId="{DF3AA228-3EB7-49BD-9702-4FB105B4BADC}"/>
    <dgm:cxn modelId="{157C2C92-6F77-4538-8605-6F312D75E23F}" srcId="{803FA9F3-9D65-4F64-A03F-305720188D3B}" destId="{4C854D49-9072-4190-B90C-2BC0422E0B7D}" srcOrd="1" destOrd="0" parTransId="{CD46895F-D6F3-4C62-9DCD-B127B145C56E}" sibTransId="{8B41B397-B8F4-44D0-8E4D-13F9DD8FF417}"/>
    <dgm:cxn modelId="{8996C10F-6EEF-424D-9D66-AB9D0E8A45A1}" type="presParOf" srcId="{C43003D3-3518-4956-A667-B98968A8535F}" destId="{4595AE4E-CBB7-478C-93DA-29BB769D1A0B}" srcOrd="0" destOrd="0" presId="urn:microsoft.com/office/officeart/2005/8/layout/vList2"/>
    <dgm:cxn modelId="{B5E6951A-3F08-4EF5-9F02-F7503F95593B}" type="presParOf" srcId="{C43003D3-3518-4956-A667-B98968A8535F}" destId="{ACDAEC1C-E5D8-4C10-8CC5-DFD4A49C0035}" srcOrd="1" destOrd="0" presId="urn:microsoft.com/office/officeart/2005/8/layout/vList2"/>
    <dgm:cxn modelId="{92DDF70A-F702-466E-91CB-5C7C0F142642}" type="presParOf" srcId="{C43003D3-3518-4956-A667-B98968A8535F}" destId="{315BBA32-7799-4D01-8134-01A989B68C85}" srcOrd="2" destOrd="0" presId="urn:microsoft.com/office/officeart/2005/8/layout/vList2"/>
    <dgm:cxn modelId="{B66A3428-174C-4775-90B3-ECD6EDB00C7C}" type="presParOf" srcId="{C43003D3-3518-4956-A667-B98968A8535F}" destId="{BC72D00A-172D-4AFE-B24A-E1E3E0C77AE0}" srcOrd="3" destOrd="0" presId="urn:microsoft.com/office/officeart/2005/8/layout/vList2"/>
    <dgm:cxn modelId="{B88A0F7E-D35C-403A-9253-044151CAB959}" type="presParOf" srcId="{C43003D3-3518-4956-A667-B98968A8535F}" destId="{146E843A-63B9-4C64-AF06-94B295260520}" srcOrd="4" destOrd="0" presId="urn:microsoft.com/office/officeart/2005/8/layout/vList2"/>
    <dgm:cxn modelId="{5F41A0CF-5884-41C0-B6EB-9717C205E287}" type="presParOf" srcId="{C43003D3-3518-4956-A667-B98968A8535F}" destId="{7D95CA18-13C8-4946-82BD-2B6E732B8B2C}" srcOrd="5" destOrd="0" presId="urn:microsoft.com/office/officeart/2005/8/layout/vList2"/>
    <dgm:cxn modelId="{433C49CD-11DB-4A82-A25B-522D2BF3F896}" type="presParOf" srcId="{C43003D3-3518-4956-A667-B98968A8535F}" destId="{C62E2C33-C701-4E43-9F6E-E882F933CB9E}" srcOrd="6" destOrd="0" presId="urn:microsoft.com/office/officeart/2005/8/layout/vList2"/>
    <dgm:cxn modelId="{9198A8E6-1C5E-4F74-9FA5-450992358C27}" type="presParOf" srcId="{C43003D3-3518-4956-A667-B98968A8535F}" destId="{796A86D8-8239-43F2-8D02-B2EAA14F2D2D}" srcOrd="7" destOrd="0" presId="urn:microsoft.com/office/officeart/2005/8/layout/vList2"/>
    <dgm:cxn modelId="{191DAC69-1050-460E-B68D-FDC6351F2A72}" type="presParOf" srcId="{C43003D3-3518-4956-A667-B98968A8535F}" destId="{273C90BD-E164-4C4F-ADCD-601A96219D71}" srcOrd="8" destOrd="0" presId="urn:microsoft.com/office/officeart/2005/8/layout/vList2"/>
  </dgm:cxnLst>
  <dgm:bg/>
  <dgm:whole>
    <a:ln w="38100">
      <a:noFill/>
    </a:ln>
  </dgm:whole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9417BD7-BAE0-429B-B5FF-EAE9F84A18AC}" type="doc">
      <dgm:prSet loTypeId="urn:microsoft.com/office/officeart/2005/8/layout/list1" loCatId="list" qsTypeId="urn:microsoft.com/office/officeart/2005/8/quickstyle/simple4" qsCatId="simple" csTypeId="urn:microsoft.com/office/officeart/2005/8/colors/accent2_2" csCatId="accent2" phldr="1"/>
      <dgm:spPr/>
      <dgm:t>
        <a:bodyPr/>
        <a:lstStyle/>
        <a:p>
          <a:endParaRPr lang="el-GR"/>
        </a:p>
      </dgm:t>
    </dgm:pt>
    <dgm:pt modelId="{C95FDF61-7AE1-4546-A0C0-B690FF1EAD39}">
      <dgm:prSet phldrT="[Κείμενο]" custT="1"/>
      <dgm:spPr>
        <a:noFill/>
        <a:ln w="38100">
          <a:solidFill>
            <a:srgbClr val="FF0000"/>
          </a:solidFill>
        </a:ln>
      </dgm:spPr>
      <dgm:t>
        <a:bodyPr/>
        <a:lstStyle/>
        <a:p>
          <a:r>
            <a:rPr lang="en-US" sz="1800" dirty="0" smtClean="0">
              <a:solidFill>
                <a:schemeClr val="tx1"/>
              </a:solidFill>
            </a:rPr>
            <a:t>Cars (9,7%)</a:t>
          </a:r>
        </a:p>
      </dgm:t>
    </dgm:pt>
    <dgm:pt modelId="{7D0C88F3-C667-4B40-95FB-EFB627A491E2}" type="parTrans" cxnId="{3F8D43F6-45FF-4140-B565-B56B3E512CF9}">
      <dgm:prSet/>
      <dgm:spPr/>
      <dgm:t>
        <a:bodyPr/>
        <a:lstStyle/>
        <a:p>
          <a:endParaRPr lang="el-GR"/>
        </a:p>
      </dgm:t>
    </dgm:pt>
    <dgm:pt modelId="{D229492F-67FB-4496-A179-DAD12BF96C8E}" type="sibTrans" cxnId="{3F8D43F6-45FF-4140-B565-B56B3E512CF9}">
      <dgm:prSet/>
      <dgm:spPr/>
      <dgm:t>
        <a:bodyPr/>
        <a:lstStyle/>
        <a:p>
          <a:endParaRPr lang="el-GR"/>
        </a:p>
      </dgm:t>
    </dgm:pt>
    <dgm:pt modelId="{417F6BB7-5AC3-4795-A00A-1B2DF2903945}">
      <dgm:prSet phldrT="[Κείμενο]" custT="1"/>
      <dgm:spPr>
        <a:noFill/>
        <a:ln w="38100">
          <a:solidFill>
            <a:srgbClr val="FF0000"/>
          </a:solidFill>
        </a:ln>
      </dgm:spPr>
      <dgm:t>
        <a:bodyPr/>
        <a:lstStyle/>
        <a:p>
          <a:r>
            <a:rPr lang="en-US" sz="1800" dirty="0" smtClean="0">
              <a:solidFill>
                <a:schemeClr val="tx1"/>
              </a:solidFill>
            </a:rPr>
            <a:t>Delivery Trucks (4,8%)</a:t>
          </a:r>
          <a:endParaRPr lang="el-GR" sz="1800" dirty="0">
            <a:solidFill>
              <a:schemeClr val="tx1"/>
            </a:solidFill>
          </a:endParaRPr>
        </a:p>
      </dgm:t>
    </dgm:pt>
    <dgm:pt modelId="{717D79F4-2030-4B0F-BAFB-7C77C8080565}" type="parTrans" cxnId="{EC465A75-8FD3-461B-96D6-A539D693E3C4}">
      <dgm:prSet/>
      <dgm:spPr/>
      <dgm:t>
        <a:bodyPr/>
        <a:lstStyle/>
        <a:p>
          <a:endParaRPr lang="el-GR"/>
        </a:p>
      </dgm:t>
    </dgm:pt>
    <dgm:pt modelId="{ECF7267E-006D-480C-A276-3DB1DADA5335}" type="sibTrans" cxnId="{EC465A75-8FD3-461B-96D6-A539D693E3C4}">
      <dgm:prSet/>
      <dgm:spPr/>
      <dgm:t>
        <a:bodyPr/>
        <a:lstStyle/>
        <a:p>
          <a:endParaRPr lang="el-GR"/>
        </a:p>
      </dgm:t>
    </dgm:pt>
    <dgm:pt modelId="{20A36A7F-53AB-4E81-B1C0-D08E16A7752C}">
      <dgm:prSet phldrT="[Κείμενο]" custT="1"/>
      <dgm:spPr>
        <a:noFill/>
        <a:ln w="38100">
          <a:solidFill>
            <a:srgbClr val="FF0000"/>
          </a:solidFill>
        </a:ln>
      </dgm:spPr>
      <dgm:t>
        <a:bodyPr/>
        <a:lstStyle/>
        <a:p>
          <a:r>
            <a:rPr lang="en-US" sz="1800" dirty="0" smtClean="0">
              <a:solidFill>
                <a:schemeClr val="tx1"/>
              </a:solidFill>
            </a:rPr>
            <a:t>Computers (2,2%)</a:t>
          </a:r>
          <a:endParaRPr lang="el-GR" sz="1800" dirty="0">
            <a:solidFill>
              <a:schemeClr val="tx1"/>
            </a:solidFill>
          </a:endParaRPr>
        </a:p>
      </dgm:t>
    </dgm:pt>
    <dgm:pt modelId="{55586FDF-90BA-4243-BF9B-2D4B4A19DA44}" type="parTrans" cxnId="{CAB2DC9A-83D8-44E8-94BA-7A8D93C9DE8F}">
      <dgm:prSet/>
      <dgm:spPr/>
      <dgm:t>
        <a:bodyPr/>
        <a:lstStyle/>
        <a:p>
          <a:endParaRPr lang="el-GR"/>
        </a:p>
      </dgm:t>
    </dgm:pt>
    <dgm:pt modelId="{984E0326-A0DA-49FC-A8F8-378643DEEBEF}" type="sibTrans" cxnId="{CAB2DC9A-83D8-44E8-94BA-7A8D93C9DE8F}">
      <dgm:prSet/>
      <dgm:spPr/>
      <dgm:t>
        <a:bodyPr/>
        <a:lstStyle/>
        <a:p>
          <a:endParaRPr lang="el-GR"/>
        </a:p>
      </dgm:t>
    </dgm:pt>
    <dgm:pt modelId="{CB3EFDA1-B71C-4B69-971F-BBF674ACCA07}">
      <dgm:prSet custT="1"/>
      <dgm:spPr>
        <a:noFill/>
        <a:ln w="38100">
          <a:solidFill>
            <a:srgbClr val="FF0000"/>
          </a:solidFill>
        </a:ln>
      </dgm:spPr>
      <dgm:t>
        <a:bodyPr/>
        <a:lstStyle/>
        <a:p>
          <a:r>
            <a:rPr lang="en-US" sz="1800" dirty="0" smtClean="0">
              <a:solidFill>
                <a:schemeClr val="tx1"/>
              </a:solidFill>
            </a:rPr>
            <a:t>Broadcasting Equipment (2,1%)</a:t>
          </a:r>
          <a:endParaRPr lang="el-GR" sz="1800" dirty="0">
            <a:solidFill>
              <a:schemeClr val="tx1"/>
            </a:solidFill>
          </a:endParaRPr>
        </a:p>
      </dgm:t>
    </dgm:pt>
    <dgm:pt modelId="{D0B7E295-215B-45F5-9DE5-E301FC0A8894}" type="parTrans" cxnId="{1F313CB0-5CDF-4B57-A8F5-7AB9D2E4B2D7}">
      <dgm:prSet/>
      <dgm:spPr/>
      <dgm:t>
        <a:bodyPr/>
        <a:lstStyle/>
        <a:p>
          <a:endParaRPr lang="el-GR"/>
        </a:p>
      </dgm:t>
    </dgm:pt>
    <dgm:pt modelId="{31A40F5C-1B86-48A0-92B9-B7E780206E18}" type="sibTrans" cxnId="{1F313CB0-5CDF-4B57-A8F5-7AB9D2E4B2D7}">
      <dgm:prSet/>
      <dgm:spPr/>
      <dgm:t>
        <a:bodyPr/>
        <a:lstStyle/>
        <a:p>
          <a:endParaRPr lang="el-GR"/>
        </a:p>
      </dgm:t>
    </dgm:pt>
    <dgm:pt modelId="{713CFF4F-66B3-4C96-AFF0-34DE941D5989}">
      <dgm:prSet/>
      <dgm:spPr>
        <a:ln>
          <a:noFill/>
        </a:ln>
      </dgm:spPr>
      <dgm:t>
        <a:bodyPr/>
        <a:lstStyle/>
        <a:p>
          <a:endParaRPr lang="el-GR" dirty="0"/>
        </a:p>
      </dgm:t>
    </dgm:pt>
    <dgm:pt modelId="{BB222702-E6F1-46E4-A660-C91554F25623}" type="parTrans" cxnId="{13A2118B-5E05-4032-84F4-7AD640F2F87A}">
      <dgm:prSet/>
      <dgm:spPr/>
      <dgm:t>
        <a:bodyPr/>
        <a:lstStyle/>
        <a:p>
          <a:endParaRPr lang="el-GR"/>
        </a:p>
      </dgm:t>
    </dgm:pt>
    <dgm:pt modelId="{91823FAC-B464-40BD-941C-25DEB970017E}" type="sibTrans" cxnId="{13A2118B-5E05-4032-84F4-7AD640F2F87A}">
      <dgm:prSet/>
      <dgm:spPr/>
      <dgm:t>
        <a:bodyPr/>
        <a:lstStyle/>
        <a:p>
          <a:endParaRPr lang="el-GR"/>
        </a:p>
      </dgm:t>
    </dgm:pt>
    <dgm:pt modelId="{28E7E6FC-18DD-438B-94B4-157E3F9826C7}" type="pres">
      <dgm:prSet presAssocID="{F9417BD7-BAE0-429B-B5FF-EAE9F84A18A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E7F98B5F-E277-4631-B3E8-D473E1D37DC7}" type="pres">
      <dgm:prSet presAssocID="{C95FDF61-7AE1-4546-A0C0-B690FF1EAD39}" presName="parentLin" presStyleCnt="0"/>
      <dgm:spPr/>
    </dgm:pt>
    <dgm:pt modelId="{A22E6AE8-DAE1-4D47-A2B4-D750A03B53ED}" type="pres">
      <dgm:prSet presAssocID="{C95FDF61-7AE1-4546-A0C0-B690FF1EAD39}" presName="parentLeftMargin" presStyleLbl="node1" presStyleIdx="0" presStyleCnt="4"/>
      <dgm:spPr/>
      <dgm:t>
        <a:bodyPr/>
        <a:lstStyle/>
        <a:p>
          <a:endParaRPr lang="el-GR"/>
        </a:p>
      </dgm:t>
    </dgm:pt>
    <dgm:pt modelId="{931C43F7-EA5E-43FE-9599-F4734750D102}" type="pres">
      <dgm:prSet presAssocID="{C95FDF61-7AE1-4546-A0C0-B690FF1EAD39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A7DE0929-9AAE-4DB2-82DA-EF8A9BA9501A}" type="pres">
      <dgm:prSet presAssocID="{C95FDF61-7AE1-4546-A0C0-B690FF1EAD39}" presName="negativeSpace" presStyleCnt="0"/>
      <dgm:spPr/>
    </dgm:pt>
    <dgm:pt modelId="{14BB01BB-E34C-41B8-A5B2-216303B7FE1F}" type="pres">
      <dgm:prSet presAssocID="{C95FDF61-7AE1-4546-A0C0-B690FF1EAD39}" presName="childText" presStyleLbl="conFgAcc1" presStyleIdx="0" presStyleCnt="4">
        <dgm:presLayoutVars>
          <dgm:bulletEnabled val="1"/>
        </dgm:presLayoutVars>
      </dgm:prSet>
      <dgm:spPr>
        <a:noFill/>
        <a:ln w="38100">
          <a:noFill/>
        </a:ln>
      </dgm:spPr>
    </dgm:pt>
    <dgm:pt modelId="{4BF821B6-3553-4739-9AC1-3D70DB2939F0}" type="pres">
      <dgm:prSet presAssocID="{D229492F-67FB-4496-A179-DAD12BF96C8E}" presName="spaceBetweenRectangles" presStyleCnt="0"/>
      <dgm:spPr/>
    </dgm:pt>
    <dgm:pt modelId="{933307D8-021E-4102-8946-57958386E66C}" type="pres">
      <dgm:prSet presAssocID="{417F6BB7-5AC3-4795-A00A-1B2DF2903945}" presName="parentLin" presStyleCnt="0"/>
      <dgm:spPr/>
    </dgm:pt>
    <dgm:pt modelId="{83C6C2D9-FF79-4C62-A889-4CD8C473E3FA}" type="pres">
      <dgm:prSet presAssocID="{417F6BB7-5AC3-4795-A00A-1B2DF2903945}" presName="parentLeftMargin" presStyleLbl="node1" presStyleIdx="0" presStyleCnt="4"/>
      <dgm:spPr/>
      <dgm:t>
        <a:bodyPr/>
        <a:lstStyle/>
        <a:p>
          <a:endParaRPr lang="el-GR"/>
        </a:p>
      </dgm:t>
    </dgm:pt>
    <dgm:pt modelId="{76FF3AAD-A022-452E-8C1D-B3C832C246C1}" type="pres">
      <dgm:prSet presAssocID="{417F6BB7-5AC3-4795-A00A-1B2DF2903945}" presName="parentText" presStyleLbl="node1" presStyleIdx="1" presStyleCnt="4" custLinFactNeighborX="10439" custLinFactNeighborY="-40343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13053095-31DC-4548-8B15-456E188874EE}" type="pres">
      <dgm:prSet presAssocID="{417F6BB7-5AC3-4795-A00A-1B2DF2903945}" presName="negativeSpace" presStyleCnt="0"/>
      <dgm:spPr/>
    </dgm:pt>
    <dgm:pt modelId="{70B664CE-680A-436F-A25F-D302C265BF19}" type="pres">
      <dgm:prSet presAssocID="{417F6BB7-5AC3-4795-A00A-1B2DF2903945}" presName="childText" presStyleLbl="conFgAcc1" presStyleIdx="1" presStyleCnt="4">
        <dgm:presLayoutVars>
          <dgm:bulletEnabled val="1"/>
        </dgm:presLayoutVars>
      </dgm:prSet>
      <dgm:spPr>
        <a:ln>
          <a:noFill/>
        </a:ln>
      </dgm:spPr>
    </dgm:pt>
    <dgm:pt modelId="{A86353C9-E73F-4C05-B248-E2F895FB3FE2}" type="pres">
      <dgm:prSet presAssocID="{ECF7267E-006D-480C-A276-3DB1DADA5335}" presName="spaceBetweenRectangles" presStyleCnt="0"/>
      <dgm:spPr/>
    </dgm:pt>
    <dgm:pt modelId="{FE00A996-BAA6-4C9F-B2DA-9C128C046859}" type="pres">
      <dgm:prSet presAssocID="{20A36A7F-53AB-4E81-B1C0-D08E16A7752C}" presName="parentLin" presStyleCnt="0"/>
      <dgm:spPr/>
    </dgm:pt>
    <dgm:pt modelId="{C183D3BF-B603-4CA4-985C-E6D7CEB23D6B}" type="pres">
      <dgm:prSet presAssocID="{20A36A7F-53AB-4E81-B1C0-D08E16A7752C}" presName="parentLeftMargin" presStyleLbl="node1" presStyleIdx="1" presStyleCnt="4"/>
      <dgm:spPr/>
      <dgm:t>
        <a:bodyPr/>
        <a:lstStyle/>
        <a:p>
          <a:endParaRPr lang="el-GR"/>
        </a:p>
      </dgm:t>
    </dgm:pt>
    <dgm:pt modelId="{2CDEF3A1-5920-452A-9AFA-42FF6077E2BD}" type="pres">
      <dgm:prSet presAssocID="{20A36A7F-53AB-4E81-B1C0-D08E16A7752C}" presName="parentText" presStyleLbl="node1" presStyleIdx="2" presStyleCnt="4" custLinFactNeighborX="10439" custLinFactNeighborY="-72037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7B5E70D8-2F13-4FCA-93ED-0A0861B900D6}" type="pres">
      <dgm:prSet presAssocID="{20A36A7F-53AB-4E81-B1C0-D08E16A7752C}" presName="negativeSpace" presStyleCnt="0"/>
      <dgm:spPr/>
    </dgm:pt>
    <dgm:pt modelId="{B52D91D5-81F7-4CC0-BCA2-A8010D10D73B}" type="pres">
      <dgm:prSet presAssocID="{20A36A7F-53AB-4E81-B1C0-D08E16A7752C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01DC1287-8578-4F1C-9163-F045B3F0BDEA}" type="pres">
      <dgm:prSet presAssocID="{984E0326-A0DA-49FC-A8F8-378643DEEBEF}" presName="spaceBetweenRectangles" presStyleCnt="0"/>
      <dgm:spPr/>
    </dgm:pt>
    <dgm:pt modelId="{F6EDE1F0-81CF-4A5B-BB0A-F2628B40C4F6}" type="pres">
      <dgm:prSet presAssocID="{CB3EFDA1-B71C-4B69-971F-BBF674ACCA07}" presName="parentLin" presStyleCnt="0"/>
      <dgm:spPr/>
    </dgm:pt>
    <dgm:pt modelId="{7D4E7CC5-7641-407E-B1EE-70CAA85528AE}" type="pres">
      <dgm:prSet presAssocID="{CB3EFDA1-B71C-4B69-971F-BBF674ACCA07}" presName="parentLeftMargin" presStyleLbl="node1" presStyleIdx="2" presStyleCnt="4"/>
      <dgm:spPr/>
      <dgm:t>
        <a:bodyPr/>
        <a:lstStyle/>
        <a:p>
          <a:endParaRPr lang="el-GR"/>
        </a:p>
      </dgm:t>
    </dgm:pt>
    <dgm:pt modelId="{6B7F5921-3C0E-4D55-86EC-7FE2BF110BED}" type="pres">
      <dgm:prSet presAssocID="{CB3EFDA1-B71C-4B69-971F-BBF674ACCA07}" presName="parentText" presStyleLbl="node1" presStyleIdx="3" presStyleCnt="4" custScaleY="143930" custLinFactY="-3731" custLinFactNeighborX="1044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39154046-0955-47E2-9DC6-5DC97DD93119}" type="pres">
      <dgm:prSet presAssocID="{CB3EFDA1-B71C-4B69-971F-BBF674ACCA07}" presName="negativeSpace" presStyleCnt="0"/>
      <dgm:spPr/>
    </dgm:pt>
    <dgm:pt modelId="{EA13CA77-46BA-4F8C-8365-E6D7C016C6BE}" type="pres">
      <dgm:prSet presAssocID="{CB3EFDA1-B71C-4B69-971F-BBF674ACCA07}" presName="childText" presStyleLbl="conFgAcc1" presStyleIdx="3" presStyleCnt="4" custLinFactNeighborX="-11044" custLinFactNeighborY="6161">
        <dgm:presLayoutVars>
          <dgm:bulletEnabled val="1"/>
        </dgm:presLayoutVars>
      </dgm:prSet>
      <dgm:spPr>
        <a:ln>
          <a:noFill/>
        </a:ln>
      </dgm:spPr>
    </dgm:pt>
  </dgm:ptLst>
  <dgm:cxnLst>
    <dgm:cxn modelId="{3F8D43F6-45FF-4140-B565-B56B3E512CF9}" srcId="{F9417BD7-BAE0-429B-B5FF-EAE9F84A18AC}" destId="{C95FDF61-7AE1-4546-A0C0-B690FF1EAD39}" srcOrd="0" destOrd="0" parTransId="{7D0C88F3-C667-4B40-95FB-EFB627A491E2}" sibTransId="{D229492F-67FB-4496-A179-DAD12BF96C8E}"/>
    <dgm:cxn modelId="{65F21766-8353-463A-824B-505A439B0C6E}" type="presOf" srcId="{C95FDF61-7AE1-4546-A0C0-B690FF1EAD39}" destId="{A22E6AE8-DAE1-4D47-A2B4-D750A03B53ED}" srcOrd="0" destOrd="0" presId="urn:microsoft.com/office/officeart/2005/8/layout/list1"/>
    <dgm:cxn modelId="{1F313CB0-5CDF-4B57-A8F5-7AB9D2E4B2D7}" srcId="{F9417BD7-BAE0-429B-B5FF-EAE9F84A18AC}" destId="{CB3EFDA1-B71C-4B69-971F-BBF674ACCA07}" srcOrd="3" destOrd="0" parTransId="{D0B7E295-215B-45F5-9DE5-E301FC0A8894}" sibTransId="{31A40F5C-1B86-48A0-92B9-B7E780206E18}"/>
    <dgm:cxn modelId="{EA087612-4980-4EC1-84D3-BC4873C7B43D}" type="presOf" srcId="{20A36A7F-53AB-4E81-B1C0-D08E16A7752C}" destId="{2CDEF3A1-5920-452A-9AFA-42FF6077E2BD}" srcOrd="1" destOrd="0" presId="urn:microsoft.com/office/officeart/2005/8/layout/list1"/>
    <dgm:cxn modelId="{EC465A75-8FD3-461B-96D6-A539D693E3C4}" srcId="{F9417BD7-BAE0-429B-B5FF-EAE9F84A18AC}" destId="{417F6BB7-5AC3-4795-A00A-1B2DF2903945}" srcOrd="1" destOrd="0" parTransId="{717D79F4-2030-4B0F-BAFB-7C77C8080565}" sibTransId="{ECF7267E-006D-480C-A276-3DB1DADA5335}"/>
    <dgm:cxn modelId="{5293E365-A8E5-4F07-9F07-A59ECA0C9CA6}" type="presOf" srcId="{20A36A7F-53AB-4E81-B1C0-D08E16A7752C}" destId="{C183D3BF-B603-4CA4-985C-E6D7CEB23D6B}" srcOrd="0" destOrd="0" presId="urn:microsoft.com/office/officeart/2005/8/layout/list1"/>
    <dgm:cxn modelId="{B78F3516-1F89-4C8F-AFD5-C13D70477745}" type="presOf" srcId="{CB3EFDA1-B71C-4B69-971F-BBF674ACCA07}" destId="{7D4E7CC5-7641-407E-B1EE-70CAA85528AE}" srcOrd="0" destOrd="0" presId="urn:microsoft.com/office/officeart/2005/8/layout/list1"/>
    <dgm:cxn modelId="{BCD7C162-781F-46CF-9C54-23C1FA56755F}" type="presOf" srcId="{713CFF4F-66B3-4C96-AFF0-34DE941D5989}" destId="{B52D91D5-81F7-4CC0-BCA2-A8010D10D73B}" srcOrd="0" destOrd="0" presId="urn:microsoft.com/office/officeart/2005/8/layout/list1"/>
    <dgm:cxn modelId="{CAB2DC9A-83D8-44E8-94BA-7A8D93C9DE8F}" srcId="{F9417BD7-BAE0-429B-B5FF-EAE9F84A18AC}" destId="{20A36A7F-53AB-4E81-B1C0-D08E16A7752C}" srcOrd="2" destOrd="0" parTransId="{55586FDF-90BA-4243-BF9B-2D4B4A19DA44}" sibTransId="{984E0326-A0DA-49FC-A8F8-378643DEEBEF}"/>
    <dgm:cxn modelId="{7F47087A-C902-4B13-9B11-353822536AEB}" type="presOf" srcId="{F9417BD7-BAE0-429B-B5FF-EAE9F84A18AC}" destId="{28E7E6FC-18DD-438B-94B4-157E3F9826C7}" srcOrd="0" destOrd="0" presId="urn:microsoft.com/office/officeart/2005/8/layout/list1"/>
    <dgm:cxn modelId="{53FFB8A6-ECA5-4F6D-A5DB-131D837B6472}" type="presOf" srcId="{C95FDF61-7AE1-4546-A0C0-B690FF1EAD39}" destId="{931C43F7-EA5E-43FE-9599-F4734750D102}" srcOrd="1" destOrd="0" presId="urn:microsoft.com/office/officeart/2005/8/layout/list1"/>
    <dgm:cxn modelId="{09128227-2E29-4383-90FE-6A565430F24D}" type="presOf" srcId="{417F6BB7-5AC3-4795-A00A-1B2DF2903945}" destId="{76FF3AAD-A022-452E-8C1D-B3C832C246C1}" srcOrd="1" destOrd="0" presId="urn:microsoft.com/office/officeart/2005/8/layout/list1"/>
    <dgm:cxn modelId="{6AFD3875-83F9-4816-9B7E-7941A301FC58}" type="presOf" srcId="{417F6BB7-5AC3-4795-A00A-1B2DF2903945}" destId="{83C6C2D9-FF79-4C62-A889-4CD8C473E3FA}" srcOrd="0" destOrd="0" presId="urn:microsoft.com/office/officeart/2005/8/layout/list1"/>
    <dgm:cxn modelId="{5B36567C-06CF-4D8E-9BEE-95A86029FE02}" type="presOf" srcId="{CB3EFDA1-B71C-4B69-971F-BBF674ACCA07}" destId="{6B7F5921-3C0E-4D55-86EC-7FE2BF110BED}" srcOrd="1" destOrd="0" presId="urn:microsoft.com/office/officeart/2005/8/layout/list1"/>
    <dgm:cxn modelId="{13A2118B-5E05-4032-84F4-7AD640F2F87A}" srcId="{20A36A7F-53AB-4E81-B1C0-D08E16A7752C}" destId="{713CFF4F-66B3-4C96-AFF0-34DE941D5989}" srcOrd="0" destOrd="0" parTransId="{BB222702-E6F1-46E4-A660-C91554F25623}" sibTransId="{91823FAC-B464-40BD-941C-25DEB970017E}"/>
    <dgm:cxn modelId="{CD6B01DB-8471-4146-B912-2AB43F5D6BD1}" type="presParOf" srcId="{28E7E6FC-18DD-438B-94B4-157E3F9826C7}" destId="{E7F98B5F-E277-4631-B3E8-D473E1D37DC7}" srcOrd="0" destOrd="0" presId="urn:microsoft.com/office/officeart/2005/8/layout/list1"/>
    <dgm:cxn modelId="{89A14048-BFB5-4E2F-A7DB-CF27810766A8}" type="presParOf" srcId="{E7F98B5F-E277-4631-B3E8-D473E1D37DC7}" destId="{A22E6AE8-DAE1-4D47-A2B4-D750A03B53ED}" srcOrd="0" destOrd="0" presId="urn:microsoft.com/office/officeart/2005/8/layout/list1"/>
    <dgm:cxn modelId="{F97431E1-F9AE-4AFB-B071-83779995C32A}" type="presParOf" srcId="{E7F98B5F-E277-4631-B3E8-D473E1D37DC7}" destId="{931C43F7-EA5E-43FE-9599-F4734750D102}" srcOrd="1" destOrd="0" presId="urn:microsoft.com/office/officeart/2005/8/layout/list1"/>
    <dgm:cxn modelId="{402A7371-AF91-4672-9D0A-3AB39F1DE2D0}" type="presParOf" srcId="{28E7E6FC-18DD-438B-94B4-157E3F9826C7}" destId="{A7DE0929-9AAE-4DB2-82DA-EF8A9BA9501A}" srcOrd="1" destOrd="0" presId="urn:microsoft.com/office/officeart/2005/8/layout/list1"/>
    <dgm:cxn modelId="{37F1C009-ADF7-45FF-9AB4-7C3386DF61E2}" type="presParOf" srcId="{28E7E6FC-18DD-438B-94B4-157E3F9826C7}" destId="{14BB01BB-E34C-41B8-A5B2-216303B7FE1F}" srcOrd="2" destOrd="0" presId="urn:microsoft.com/office/officeart/2005/8/layout/list1"/>
    <dgm:cxn modelId="{EE004308-B26C-4AAE-A533-78FCD6AF86EB}" type="presParOf" srcId="{28E7E6FC-18DD-438B-94B4-157E3F9826C7}" destId="{4BF821B6-3553-4739-9AC1-3D70DB2939F0}" srcOrd="3" destOrd="0" presId="urn:microsoft.com/office/officeart/2005/8/layout/list1"/>
    <dgm:cxn modelId="{D39D3030-9466-4713-AD4F-877BC68DB650}" type="presParOf" srcId="{28E7E6FC-18DD-438B-94B4-157E3F9826C7}" destId="{933307D8-021E-4102-8946-57958386E66C}" srcOrd="4" destOrd="0" presId="urn:microsoft.com/office/officeart/2005/8/layout/list1"/>
    <dgm:cxn modelId="{8F2D4EF4-0592-4A3F-8168-18E311CBE9F5}" type="presParOf" srcId="{933307D8-021E-4102-8946-57958386E66C}" destId="{83C6C2D9-FF79-4C62-A889-4CD8C473E3FA}" srcOrd="0" destOrd="0" presId="urn:microsoft.com/office/officeart/2005/8/layout/list1"/>
    <dgm:cxn modelId="{07212498-EF18-44AA-B830-20C2C89FB9B4}" type="presParOf" srcId="{933307D8-021E-4102-8946-57958386E66C}" destId="{76FF3AAD-A022-452E-8C1D-B3C832C246C1}" srcOrd="1" destOrd="0" presId="urn:microsoft.com/office/officeart/2005/8/layout/list1"/>
    <dgm:cxn modelId="{8C9F0971-4ACC-43AB-B22B-1667D708F179}" type="presParOf" srcId="{28E7E6FC-18DD-438B-94B4-157E3F9826C7}" destId="{13053095-31DC-4548-8B15-456E188874EE}" srcOrd="5" destOrd="0" presId="urn:microsoft.com/office/officeart/2005/8/layout/list1"/>
    <dgm:cxn modelId="{C0A04066-C795-441C-83F0-ACEEB44E7D22}" type="presParOf" srcId="{28E7E6FC-18DD-438B-94B4-157E3F9826C7}" destId="{70B664CE-680A-436F-A25F-D302C265BF19}" srcOrd="6" destOrd="0" presId="urn:microsoft.com/office/officeart/2005/8/layout/list1"/>
    <dgm:cxn modelId="{66BBD198-E9BF-4F41-839D-EF288D979230}" type="presParOf" srcId="{28E7E6FC-18DD-438B-94B4-157E3F9826C7}" destId="{A86353C9-E73F-4C05-B248-E2F895FB3FE2}" srcOrd="7" destOrd="0" presId="urn:microsoft.com/office/officeart/2005/8/layout/list1"/>
    <dgm:cxn modelId="{0412A2E3-B097-4292-922E-F3DACE2CCF44}" type="presParOf" srcId="{28E7E6FC-18DD-438B-94B4-157E3F9826C7}" destId="{FE00A996-BAA6-4C9F-B2DA-9C128C046859}" srcOrd="8" destOrd="0" presId="urn:microsoft.com/office/officeart/2005/8/layout/list1"/>
    <dgm:cxn modelId="{F2AEF5CF-E253-4508-B425-8D9FF5E8F47C}" type="presParOf" srcId="{FE00A996-BAA6-4C9F-B2DA-9C128C046859}" destId="{C183D3BF-B603-4CA4-985C-E6D7CEB23D6B}" srcOrd="0" destOrd="0" presId="urn:microsoft.com/office/officeart/2005/8/layout/list1"/>
    <dgm:cxn modelId="{B04BB8B0-4ADC-48C5-AA48-D315583DB6F4}" type="presParOf" srcId="{FE00A996-BAA6-4C9F-B2DA-9C128C046859}" destId="{2CDEF3A1-5920-452A-9AFA-42FF6077E2BD}" srcOrd="1" destOrd="0" presId="urn:microsoft.com/office/officeart/2005/8/layout/list1"/>
    <dgm:cxn modelId="{0E32D59A-ACC7-4AE3-B1E7-D107129C65E8}" type="presParOf" srcId="{28E7E6FC-18DD-438B-94B4-157E3F9826C7}" destId="{7B5E70D8-2F13-4FCA-93ED-0A0861B900D6}" srcOrd="9" destOrd="0" presId="urn:microsoft.com/office/officeart/2005/8/layout/list1"/>
    <dgm:cxn modelId="{76FA2A8D-D618-49E4-8509-5BA6A02EA2DF}" type="presParOf" srcId="{28E7E6FC-18DD-438B-94B4-157E3F9826C7}" destId="{B52D91D5-81F7-4CC0-BCA2-A8010D10D73B}" srcOrd="10" destOrd="0" presId="urn:microsoft.com/office/officeart/2005/8/layout/list1"/>
    <dgm:cxn modelId="{12D8ACB3-3D0C-47C3-8153-B4922B21630F}" type="presParOf" srcId="{28E7E6FC-18DD-438B-94B4-157E3F9826C7}" destId="{01DC1287-8578-4F1C-9163-F045B3F0BDEA}" srcOrd="11" destOrd="0" presId="urn:microsoft.com/office/officeart/2005/8/layout/list1"/>
    <dgm:cxn modelId="{3D2B025F-D7F9-414C-B569-1C3CF36A0AE7}" type="presParOf" srcId="{28E7E6FC-18DD-438B-94B4-157E3F9826C7}" destId="{F6EDE1F0-81CF-4A5B-BB0A-F2628B40C4F6}" srcOrd="12" destOrd="0" presId="urn:microsoft.com/office/officeart/2005/8/layout/list1"/>
    <dgm:cxn modelId="{912F238C-41BA-4997-B093-01366C75AA16}" type="presParOf" srcId="{F6EDE1F0-81CF-4A5B-BB0A-F2628B40C4F6}" destId="{7D4E7CC5-7641-407E-B1EE-70CAA85528AE}" srcOrd="0" destOrd="0" presId="urn:microsoft.com/office/officeart/2005/8/layout/list1"/>
    <dgm:cxn modelId="{F90B3362-5471-4855-9A2E-FF17CE56E95D}" type="presParOf" srcId="{F6EDE1F0-81CF-4A5B-BB0A-F2628B40C4F6}" destId="{6B7F5921-3C0E-4D55-86EC-7FE2BF110BED}" srcOrd="1" destOrd="0" presId="urn:microsoft.com/office/officeart/2005/8/layout/list1"/>
    <dgm:cxn modelId="{DA2884EA-CF3E-4F32-A3DA-7F64534A8776}" type="presParOf" srcId="{28E7E6FC-18DD-438B-94B4-157E3F9826C7}" destId="{39154046-0955-47E2-9DC6-5DC97DD93119}" srcOrd="13" destOrd="0" presId="urn:microsoft.com/office/officeart/2005/8/layout/list1"/>
    <dgm:cxn modelId="{7BF7E6E6-39C8-453A-BFF6-0BCCFB2D34CF}" type="presParOf" srcId="{28E7E6FC-18DD-438B-94B4-157E3F9826C7}" destId="{EA13CA77-46BA-4F8C-8365-E6D7C016C6BE}" srcOrd="14" destOrd="0" presId="urn:microsoft.com/office/officeart/2005/8/layout/list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EDF8388-289B-4CA5-9591-0062B24D628E}">
      <dsp:nvSpPr>
        <dsp:cNvPr id="0" name=""/>
        <dsp:cNvSpPr/>
      </dsp:nvSpPr>
      <dsp:spPr>
        <a:xfrm rot="5400000">
          <a:off x="-144167" y="144532"/>
          <a:ext cx="961116" cy="672781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1</a:t>
          </a:r>
          <a:endParaRPr lang="el-GR" sz="1800" kern="1200" dirty="0"/>
        </a:p>
      </dsp:txBody>
      <dsp:txXfrm rot="-5400000">
        <a:off x="1" y="336756"/>
        <a:ext cx="672781" cy="288335"/>
      </dsp:txXfrm>
    </dsp:sp>
    <dsp:sp modelId="{F75EBA69-319E-4E7B-923B-02F730AB41E5}">
      <dsp:nvSpPr>
        <dsp:cNvPr id="0" name=""/>
        <dsp:cNvSpPr/>
      </dsp:nvSpPr>
      <dsp:spPr>
        <a:xfrm rot="5400000">
          <a:off x="1605572" y="-932426"/>
          <a:ext cx="624725" cy="24903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Hospitable environment (south)</a:t>
          </a:r>
          <a:endParaRPr lang="el-GR" sz="1600" kern="1200" dirty="0"/>
        </a:p>
      </dsp:txBody>
      <dsp:txXfrm rot="-5400000">
        <a:off x="672782" y="30861"/>
        <a:ext cx="2459810" cy="563731"/>
      </dsp:txXfrm>
    </dsp:sp>
    <dsp:sp modelId="{E720E7DA-3A1E-46CA-B834-FD3CD2502CF7}">
      <dsp:nvSpPr>
        <dsp:cNvPr id="0" name=""/>
        <dsp:cNvSpPr/>
      </dsp:nvSpPr>
      <dsp:spPr>
        <a:xfrm rot="5400000">
          <a:off x="-144167" y="896921"/>
          <a:ext cx="961116" cy="672781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2</a:t>
          </a:r>
          <a:endParaRPr lang="el-GR" sz="1800" kern="1200" dirty="0"/>
        </a:p>
      </dsp:txBody>
      <dsp:txXfrm rot="-5400000">
        <a:off x="1" y="1089145"/>
        <a:ext cx="672781" cy="288335"/>
      </dsp:txXfrm>
    </dsp:sp>
    <dsp:sp modelId="{7C121FA7-0415-4165-889C-A8017F0658DB}">
      <dsp:nvSpPr>
        <dsp:cNvPr id="0" name=""/>
        <dsp:cNvSpPr/>
      </dsp:nvSpPr>
      <dsp:spPr>
        <a:xfrm rot="5400000">
          <a:off x="1605572" y="-180037"/>
          <a:ext cx="624725" cy="24903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Suitable for agriculture</a:t>
          </a:r>
          <a:endParaRPr lang="el-GR" sz="1600" kern="1200" dirty="0"/>
        </a:p>
      </dsp:txBody>
      <dsp:txXfrm rot="-5400000">
        <a:off x="672782" y="783250"/>
        <a:ext cx="2459810" cy="563731"/>
      </dsp:txXfrm>
    </dsp:sp>
    <dsp:sp modelId="{89402A09-63E8-476B-B833-9A929239736D}">
      <dsp:nvSpPr>
        <dsp:cNvPr id="0" name=""/>
        <dsp:cNvSpPr/>
      </dsp:nvSpPr>
      <dsp:spPr>
        <a:xfrm rot="5400000">
          <a:off x="-144167" y="1649310"/>
          <a:ext cx="961116" cy="672781"/>
        </a:xfrm>
        <a:prstGeom prst="chevron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3</a:t>
          </a:r>
          <a:endParaRPr lang="el-GR" sz="1800" kern="1200" dirty="0"/>
        </a:p>
      </dsp:txBody>
      <dsp:txXfrm rot="-5400000">
        <a:off x="1" y="1841534"/>
        <a:ext cx="672781" cy="288335"/>
      </dsp:txXfrm>
    </dsp:sp>
    <dsp:sp modelId="{16B54DA3-5785-4D41-89A4-F0B0E6234E53}">
      <dsp:nvSpPr>
        <dsp:cNvPr id="0" name=""/>
        <dsp:cNvSpPr/>
      </dsp:nvSpPr>
      <dsp:spPr>
        <a:xfrm rot="5400000">
          <a:off x="1605572" y="572352"/>
          <a:ext cx="624725" cy="2490307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Trade with USA</a:t>
          </a:r>
          <a:endParaRPr lang="el-GR" sz="1600" kern="1200" dirty="0"/>
        </a:p>
      </dsp:txBody>
      <dsp:txXfrm rot="-5400000">
        <a:off x="672782" y="1535640"/>
        <a:ext cx="2459810" cy="563731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359C79-4C59-42A0-A654-762E930E530B}">
      <dsp:nvSpPr>
        <dsp:cNvPr id="0" name=""/>
        <dsp:cNvSpPr/>
      </dsp:nvSpPr>
      <dsp:spPr>
        <a:xfrm>
          <a:off x="0" y="576064"/>
          <a:ext cx="4248472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FF03AF-820D-4D9D-9592-E66F406BDDDD}">
      <dsp:nvSpPr>
        <dsp:cNvPr id="0" name=""/>
        <dsp:cNvSpPr/>
      </dsp:nvSpPr>
      <dsp:spPr>
        <a:xfrm>
          <a:off x="216023" y="72008"/>
          <a:ext cx="2971026" cy="462573"/>
        </a:xfrm>
        <a:prstGeom prst="roundRect">
          <a:avLst/>
        </a:prstGeom>
        <a:noFill/>
        <a:ln w="38100">
          <a:solidFill>
            <a:srgbClr val="FF000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2407" tIns="0" rIns="112407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USA ($149B.)</a:t>
          </a:r>
          <a:endParaRPr lang="el-GR" sz="1800" kern="1200" dirty="0"/>
        </a:p>
      </dsp:txBody>
      <dsp:txXfrm>
        <a:off x="238604" y="94589"/>
        <a:ext cx="2925864" cy="417411"/>
      </dsp:txXfrm>
    </dsp:sp>
    <dsp:sp modelId="{80FA7014-7545-4E4E-ABB1-0C6C6B7FDFAA}">
      <dsp:nvSpPr>
        <dsp:cNvPr id="0" name=""/>
        <dsp:cNvSpPr/>
      </dsp:nvSpPr>
      <dsp:spPr>
        <a:xfrm>
          <a:off x="0" y="874524"/>
          <a:ext cx="4248472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ADB14D7-1E6B-47A7-B77F-F3786F56E046}">
      <dsp:nvSpPr>
        <dsp:cNvPr id="0" name=""/>
        <dsp:cNvSpPr/>
      </dsp:nvSpPr>
      <dsp:spPr>
        <a:xfrm>
          <a:off x="216023" y="576065"/>
          <a:ext cx="2971026" cy="397365"/>
        </a:xfrm>
        <a:prstGeom prst="roundRect">
          <a:avLst/>
        </a:prstGeom>
        <a:noFill/>
        <a:ln w="38100">
          <a:solidFill>
            <a:srgbClr val="FF000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2407" tIns="0" rIns="112407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China ($50B.)</a:t>
          </a:r>
          <a:endParaRPr lang="el-GR" sz="1800" kern="1200" dirty="0"/>
        </a:p>
      </dsp:txBody>
      <dsp:txXfrm>
        <a:off x="235421" y="595463"/>
        <a:ext cx="2932230" cy="358569"/>
      </dsp:txXfrm>
    </dsp:sp>
    <dsp:sp modelId="{6BEDD21A-FF61-4BAC-9090-E76B79704009}">
      <dsp:nvSpPr>
        <dsp:cNvPr id="0" name=""/>
        <dsp:cNvSpPr/>
      </dsp:nvSpPr>
      <dsp:spPr>
        <a:xfrm>
          <a:off x="0" y="1327776"/>
          <a:ext cx="4248472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1E5626-9D2B-40AD-88D4-E5F4D7A61099}">
      <dsp:nvSpPr>
        <dsp:cNvPr id="0" name=""/>
        <dsp:cNvSpPr/>
      </dsp:nvSpPr>
      <dsp:spPr>
        <a:xfrm>
          <a:off x="215813" y="983408"/>
          <a:ext cx="2971026" cy="374052"/>
        </a:xfrm>
        <a:prstGeom prst="roundRect">
          <a:avLst/>
        </a:prstGeom>
        <a:noFill/>
        <a:ln w="38100">
          <a:solidFill>
            <a:srgbClr val="FF000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2407" tIns="0" rIns="112407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Mexico ($22B.)</a:t>
          </a:r>
          <a:endParaRPr lang="el-GR" sz="1800" kern="1200" dirty="0"/>
        </a:p>
      </dsp:txBody>
      <dsp:txXfrm>
        <a:off x="234073" y="1001668"/>
        <a:ext cx="2934506" cy="337532"/>
      </dsp:txXfrm>
    </dsp:sp>
    <dsp:sp modelId="{22BFEC9B-52CB-47E7-AB44-EA47CAF3EA99}">
      <dsp:nvSpPr>
        <dsp:cNvPr id="0" name=""/>
        <dsp:cNvSpPr/>
      </dsp:nvSpPr>
      <dsp:spPr>
        <a:xfrm>
          <a:off x="0" y="1787194"/>
          <a:ext cx="4248472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832AF6F-3DF9-4D69-9D0A-461BAA0B15C6}">
      <dsp:nvSpPr>
        <dsp:cNvPr id="0" name=""/>
        <dsp:cNvSpPr/>
      </dsp:nvSpPr>
      <dsp:spPr>
        <a:xfrm>
          <a:off x="215813" y="1389880"/>
          <a:ext cx="2971026" cy="380217"/>
        </a:xfrm>
        <a:prstGeom prst="roundRect">
          <a:avLst/>
        </a:prstGeom>
        <a:noFill/>
        <a:ln w="38100">
          <a:solidFill>
            <a:srgbClr val="FF000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2407" tIns="0" rIns="112407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Germany ($12B.)</a:t>
          </a:r>
          <a:endParaRPr lang="el-GR" sz="1800" kern="1200" dirty="0"/>
        </a:p>
      </dsp:txBody>
      <dsp:txXfrm>
        <a:off x="234374" y="1408441"/>
        <a:ext cx="2933904" cy="343095"/>
      </dsp:txXfrm>
    </dsp:sp>
    <dsp:sp modelId="{32E0C692-72AE-476E-98B6-BABC4E27FB1C}">
      <dsp:nvSpPr>
        <dsp:cNvPr id="0" name=""/>
        <dsp:cNvSpPr/>
      </dsp:nvSpPr>
      <dsp:spPr>
        <a:xfrm>
          <a:off x="0" y="2169071"/>
          <a:ext cx="4248472" cy="126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698178-1AA0-471E-B801-D003791E8728}">
      <dsp:nvSpPr>
        <dsp:cNvPr id="0" name=""/>
        <dsp:cNvSpPr/>
      </dsp:nvSpPr>
      <dsp:spPr>
        <a:xfrm>
          <a:off x="215813" y="1802518"/>
          <a:ext cx="2971026" cy="302677"/>
        </a:xfrm>
        <a:prstGeom prst="roundRect">
          <a:avLst/>
        </a:prstGeom>
        <a:noFill/>
        <a:ln w="38100">
          <a:solidFill>
            <a:srgbClr val="FF0000"/>
          </a:solidFill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2407" tIns="0" rIns="112407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Japan ($11B.)</a:t>
          </a:r>
          <a:endParaRPr lang="el-GR" sz="1800" kern="1200" dirty="0"/>
        </a:p>
      </dsp:txBody>
      <dsp:txXfrm>
        <a:off x="230588" y="1817293"/>
        <a:ext cx="2941476" cy="2731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9FAF2A1-209C-43F1-B99B-88A35BB53429}">
      <dsp:nvSpPr>
        <dsp:cNvPr id="0" name=""/>
        <dsp:cNvSpPr/>
      </dsp:nvSpPr>
      <dsp:spPr>
        <a:xfrm>
          <a:off x="0" y="0"/>
          <a:ext cx="3286879" cy="3383856"/>
        </a:xfrm>
        <a:prstGeom prst="triangl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7C5CCF1-4E84-4153-8C35-1F8C29954A11}">
      <dsp:nvSpPr>
        <dsp:cNvPr id="0" name=""/>
        <dsp:cNvSpPr/>
      </dsp:nvSpPr>
      <dsp:spPr>
        <a:xfrm>
          <a:off x="1643439" y="340203"/>
          <a:ext cx="2136472" cy="8010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British Columbia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4,6M</a:t>
          </a:r>
          <a:endParaRPr lang="el-GR" sz="1700" kern="1200" dirty="0"/>
        </a:p>
      </dsp:txBody>
      <dsp:txXfrm>
        <a:off x="1682542" y="379306"/>
        <a:ext cx="2058266" cy="722816"/>
      </dsp:txXfrm>
    </dsp:sp>
    <dsp:sp modelId="{827C93BD-67BB-4213-9FCE-078C0008C33E}">
      <dsp:nvSpPr>
        <dsp:cNvPr id="0" name=""/>
        <dsp:cNvSpPr/>
      </dsp:nvSpPr>
      <dsp:spPr>
        <a:xfrm>
          <a:off x="1643439" y="1241353"/>
          <a:ext cx="2136472" cy="8010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Quebec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8M</a:t>
          </a:r>
          <a:endParaRPr lang="el-GR" sz="1700" kern="1200" dirty="0"/>
        </a:p>
      </dsp:txBody>
      <dsp:txXfrm>
        <a:off x="1682542" y="1280456"/>
        <a:ext cx="2058266" cy="722816"/>
      </dsp:txXfrm>
    </dsp:sp>
    <dsp:sp modelId="{04BB8D26-820E-47BF-9FAB-01E58E5C16ED}">
      <dsp:nvSpPr>
        <dsp:cNvPr id="0" name=""/>
        <dsp:cNvSpPr/>
      </dsp:nvSpPr>
      <dsp:spPr>
        <a:xfrm>
          <a:off x="1643439" y="2142502"/>
          <a:ext cx="2136472" cy="80102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Ontario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13M</a:t>
          </a:r>
          <a:endParaRPr lang="el-GR" sz="1700" kern="1200" dirty="0"/>
        </a:p>
      </dsp:txBody>
      <dsp:txXfrm>
        <a:off x="1682542" y="2181605"/>
        <a:ext cx="2058266" cy="72281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E70CAD-2A74-4881-ABDD-B3EACFBEA17C}">
      <dsp:nvSpPr>
        <dsp:cNvPr id="0" name=""/>
        <dsp:cNvSpPr/>
      </dsp:nvSpPr>
      <dsp:spPr>
        <a:xfrm>
          <a:off x="2906530" y="2154479"/>
          <a:ext cx="1565165" cy="10138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Ottawa</a:t>
          </a:r>
          <a:endParaRPr lang="el-GR" sz="1500" kern="1200" dirty="0"/>
        </a:p>
      </dsp:txBody>
      <dsp:txXfrm>
        <a:off x="3398351" y="2430218"/>
        <a:ext cx="1051074" cy="715862"/>
      </dsp:txXfrm>
    </dsp:sp>
    <dsp:sp modelId="{81C9D74D-A138-4DB2-927B-CCFA640C5380}">
      <dsp:nvSpPr>
        <dsp:cNvPr id="0" name=""/>
        <dsp:cNvSpPr/>
      </dsp:nvSpPr>
      <dsp:spPr>
        <a:xfrm>
          <a:off x="352839" y="2154479"/>
          <a:ext cx="1565165" cy="10138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Montreal</a:t>
          </a:r>
          <a:endParaRPr lang="el-GR" sz="1500" kern="1200" dirty="0"/>
        </a:p>
      </dsp:txBody>
      <dsp:txXfrm>
        <a:off x="375110" y="2430218"/>
        <a:ext cx="1051074" cy="715862"/>
      </dsp:txXfrm>
    </dsp:sp>
    <dsp:sp modelId="{2D2128BA-5CCC-4F1E-9C8E-8A4A4835C930}">
      <dsp:nvSpPr>
        <dsp:cNvPr id="0" name=""/>
        <dsp:cNvSpPr/>
      </dsp:nvSpPr>
      <dsp:spPr>
        <a:xfrm>
          <a:off x="2906530" y="0"/>
          <a:ext cx="1565165" cy="10138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Calgary</a:t>
          </a:r>
          <a:endParaRPr lang="el-GR" sz="1500" kern="1200" dirty="0"/>
        </a:p>
      </dsp:txBody>
      <dsp:txXfrm>
        <a:off x="3398351" y="22271"/>
        <a:ext cx="1051074" cy="715862"/>
      </dsp:txXfrm>
    </dsp:sp>
    <dsp:sp modelId="{B1DA8587-FBFE-45FD-ADF7-4086D67FFAA3}">
      <dsp:nvSpPr>
        <dsp:cNvPr id="0" name=""/>
        <dsp:cNvSpPr/>
      </dsp:nvSpPr>
      <dsp:spPr>
        <a:xfrm>
          <a:off x="352839" y="0"/>
          <a:ext cx="1565165" cy="10138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kern="1200" dirty="0" smtClean="0"/>
            <a:t>Toronto</a:t>
          </a:r>
          <a:endParaRPr lang="el-GR" sz="1500" kern="1200" dirty="0"/>
        </a:p>
      </dsp:txBody>
      <dsp:txXfrm>
        <a:off x="375110" y="22271"/>
        <a:ext cx="1051074" cy="715862"/>
      </dsp:txXfrm>
    </dsp:sp>
    <dsp:sp modelId="{B82DA8F4-A5EA-4E3E-9A31-58ECEB7AB1A5}">
      <dsp:nvSpPr>
        <dsp:cNvPr id="0" name=""/>
        <dsp:cNvSpPr/>
      </dsp:nvSpPr>
      <dsp:spPr>
        <a:xfrm>
          <a:off x="1008688" y="180596"/>
          <a:ext cx="1371896" cy="1371896"/>
        </a:xfrm>
        <a:prstGeom prst="pieWedg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2,7M</a:t>
          </a:r>
          <a:endParaRPr lang="el-GR" sz="2300" kern="1200" dirty="0"/>
        </a:p>
      </dsp:txBody>
      <dsp:txXfrm>
        <a:off x="1410507" y="582415"/>
        <a:ext cx="970077" cy="970077"/>
      </dsp:txXfrm>
    </dsp:sp>
    <dsp:sp modelId="{32C21FCE-53D9-4ADF-A375-16C638E93240}">
      <dsp:nvSpPr>
        <dsp:cNvPr id="0" name=""/>
        <dsp:cNvSpPr/>
      </dsp:nvSpPr>
      <dsp:spPr>
        <a:xfrm rot="5400000">
          <a:off x="2443951" y="180596"/>
          <a:ext cx="1371896" cy="1371896"/>
        </a:xfrm>
        <a:prstGeom prst="pieWedg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1,2M</a:t>
          </a:r>
          <a:endParaRPr lang="el-GR" sz="2300" kern="1200" dirty="0"/>
        </a:p>
      </dsp:txBody>
      <dsp:txXfrm rot="-5400000">
        <a:off x="2443951" y="582415"/>
        <a:ext cx="970077" cy="970077"/>
      </dsp:txXfrm>
    </dsp:sp>
    <dsp:sp modelId="{71D8C481-7CDE-4034-BFB6-43EBB9B76974}">
      <dsp:nvSpPr>
        <dsp:cNvPr id="0" name=""/>
        <dsp:cNvSpPr/>
      </dsp:nvSpPr>
      <dsp:spPr>
        <a:xfrm rot="10800000">
          <a:off x="2443951" y="1615859"/>
          <a:ext cx="1371896" cy="1371896"/>
        </a:xfrm>
        <a:prstGeom prst="pieWedg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1M</a:t>
          </a:r>
          <a:endParaRPr lang="el-GR" sz="2300" kern="1200" dirty="0"/>
        </a:p>
      </dsp:txBody>
      <dsp:txXfrm rot="10800000">
        <a:off x="2443951" y="1615859"/>
        <a:ext cx="970077" cy="970077"/>
      </dsp:txXfrm>
    </dsp:sp>
    <dsp:sp modelId="{8B496997-E4FF-45F1-A4EC-FB1F64340755}">
      <dsp:nvSpPr>
        <dsp:cNvPr id="0" name=""/>
        <dsp:cNvSpPr/>
      </dsp:nvSpPr>
      <dsp:spPr>
        <a:xfrm rot="16200000">
          <a:off x="1008688" y="1615859"/>
          <a:ext cx="1371896" cy="1371896"/>
        </a:xfrm>
        <a:prstGeom prst="pieWedg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576" tIns="163576" rIns="163576" bIns="163576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kern="1200" dirty="0" smtClean="0"/>
            <a:t>1,7M</a:t>
          </a:r>
          <a:endParaRPr lang="el-GR" sz="2300" kern="1200" dirty="0"/>
        </a:p>
      </dsp:txBody>
      <dsp:txXfrm rot="5400000">
        <a:off x="1410507" y="1615859"/>
        <a:ext cx="970077" cy="970077"/>
      </dsp:txXfrm>
    </dsp:sp>
    <dsp:sp modelId="{8F859953-7D21-4DD8-B6ED-E6A8E944E869}">
      <dsp:nvSpPr>
        <dsp:cNvPr id="0" name=""/>
        <dsp:cNvSpPr/>
      </dsp:nvSpPr>
      <dsp:spPr>
        <a:xfrm flipV="1">
          <a:off x="2376262" y="1482107"/>
          <a:ext cx="72011" cy="45719"/>
        </a:xfrm>
        <a:prstGeom prst="circularArrow">
          <a:avLst/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65B7B8FE-9215-432A-BDBC-A5B46BA8730F}">
      <dsp:nvSpPr>
        <dsp:cNvPr id="0" name=""/>
        <dsp:cNvSpPr/>
      </dsp:nvSpPr>
      <dsp:spPr>
        <a:xfrm rot="10800000" flipH="1">
          <a:off x="2376264" y="1526568"/>
          <a:ext cx="72007" cy="273632"/>
        </a:xfrm>
        <a:prstGeom prst="circularArrow">
          <a:avLst/>
        </a:prstGeom>
        <a:gradFill rotWithShape="0">
          <a:gsLst>
            <a:gs pos="0">
              <a:schemeClr val="accent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7EA43A-D4BB-4FA1-8A57-63AADDB88A9C}">
      <dsp:nvSpPr>
        <dsp:cNvPr id="0" name=""/>
        <dsp:cNvSpPr/>
      </dsp:nvSpPr>
      <dsp:spPr>
        <a:xfrm>
          <a:off x="0" y="130373"/>
          <a:ext cx="2677914" cy="160674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Canadians 32,32%</a:t>
          </a:r>
          <a:endParaRPr lang="el-GR" sz="3700" kern="1200" dirty="0"/>
        </a:p>
      </dsp:txBody>
      <dsp:txXfrm>
        <a:off x="0" y="130373"/>
        <a:ext cx="2677914" cy="1606748"/>
      </dsp:txXfrm>
    </dsp:sp>
    <dsp:sp modelId="{0FB583E2-9A3C-453E-9986-3A27BDF29E24}">
      <dsp:nvSpPr>
        <dsp:cNvPr id="0" name=""/>
        <dsp:cNvSpPr/>
      </dsp:nvSpPr>
      <dsp:spPr>
        <a:xfrm>
          <a:off x="2945705" y="130373"/>
          <a:ext cx="2677914" cy="160674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English 18,34%</a:t>
          </a:r>
          <a:endParaRPr lang="el-GR" sz="3700" kern="1200" dirty="0"/>
        </a:p>
      </dsp:txBody>
      <dsp:txXfrm>
        <a:off x="2945705" y="130373"/>
        <a:ext cx="2677914" cy="1606748"/>
      </dsp:txXfrm>
    </dsp:sp>
    <dsp:sp modelId="{85995260-38DC-4CC5-B018-84AFE97A2223}">
      <dsp:nvSpPr>
        <dsp:cNvPr id="0" name=""/>
        <dsp:cNvSpPr/>
      </dsp:nvSpPr>
      <dsp:spPr>
        <a:xfrm>
          <a:off x="5891410" y="130373"/>
          <a:ext cx="2677914" cy="160674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Scottish 13,93%</a:t>
          </a:r>
          <a:endParaRPr lang="el-GR" sz="3700" kern="1200" dirty="0"/>
        </a:p>
      </dsp:txBody>
      <dsp:txXfrm>
        <a:off x="5891410" y="130373"/>
        <a:ext cx="2677914" cy="1606748"/>
      </dsp:txXfrm>
    </dsp:sp>
    <dsp:sp modelId="{45225602-BE29-4FE7-AFEF-A67B14CF0641}">
      <dsp:nvSpPr>
        <dsp:cNvPr id="0" name=""/>
        <dsp:cNvSpPr/>
      </dsp:nvSpPr>
      <dsp:spPr>
        <a:xfrm>
          <a:off x="0" y="2004913"/>
          <a:ext cx="2677914" cy="160674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French 13,55%</a:t>
          </a:r>
          <a:endParaRPr lang="el-GR" sz="3700" kern="1200" dirty="0"/>
        </a:p>
      </dsp:txBody>
      <dsp:txXfrm>
        <a:off x="0" y="2004913"/>
        <a:ext cx="2677914" cy="1606748"/>
      </dsp:txXfrm>
    </dsp:sp>
    <dsp:sp modelId="{D8A2E354-BC52-41DC-A45C-AC0BF1E6AC7F}">
      <dsp:nvSpPr>
        <dsp:cNvPr id="0" name=""/>
        <dsp:cNvSpPr/>
      </dsp:nvSpPr>
      <dsp:spPr>
        <a:xfrm>
          <a:off x="2945705" y="2004913"/>
          <a:ext cx="2677914" cy="160674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Irish 13,43%</a:t>
          </a:r>
          <a:endParaRPr lang="el-GR" sz="3700" kern="1200" dirty="0"/>
        </a:p>
      </dsp:txBody>
      <dsp:txXfrm>
        <a:off x="2945705" y="2004913"/>
        <a:ext cx="2677914" cy="1606748"/>
      </dsp:txXfrm>
    </dsp:sp>
    <dsp:sp modelId="{F7D7182C-3B2E-44AA-8C66-C0DF68868F9F}">
      <dsp:nvSpPr>
        <dsp:cNvPr id="0" name=""/>
        <dsp:cNvSpPr/>
      </dsp:nvSpPr>
      <dsp:spPr>
        <a:xfrm>
          <a:off x="5891410" y="2004913"/>
          <a:ext cx="2677914" cy="160674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German 9,64%</a:t>
          </a:r>
          <a:endParaRPr lang="el-GR" sz="3700" kern="1200" dirty="0"/>
        </a:p>
      </dsp:txBody>
      <dsp:txXfrm>
        <a:off x="5891410" y="2004913"/>
        <a:ext cx="2677914" cy="1606748"/>
      </dsp:txXfrm>
    </dsp:sp>
    <dsp:sp modelId="{B0853F12-7835-4DEB-BC77-B08DD297B81C}">
      <dsp:nvSpPr>
        <dsp:cNvPr id="0" name=""/>
        <dsp:cNvSpPr/>
      </dsp:nvSpPr>
      <dsp:spPr>
        <a:xfrm>
          <a:off x="1472852" y="3879453"/>
          <a:ext cx="2677914" cy="160674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Italians 4,61%</a:t>
          </a:r>
          <a:endParaRPr lang="el-GR" sz="3700" kern="1200" dirty="0"/>
        </a:p>
      </dsp:txBody>
      <dsp:txXfrm>
        <a:off x="1472852" y="3879453"/>
        <a:ext cx="2677914" cy="1606748"/>
      </dsp:txXfrm>
    </dsp:sp>
    <dsp:sp modelId="{9D4BC726-B77E-40A6-904C-08EAA7CF98A0}">
      <dsp:nvSpPr>
        <dsp:cNvPr id="0" name=""/>
        <dsp:cNvSpPr/>
      </dsp:nvSpPr>
      <dsp:spPr>
        <a:xfrm>
          <a:off x="4418558" y="3879453"/>
          <a:ext cx="2677914" cy="1606748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700" kern="1200" dirty="0" smtClean="0"/>
            <a:t>First Nations 4,43%</a:t>
          </a:r>
          <a:endParaRPr lang="el-GR" sz="3700" kern="1200" dirty="0"/>
        </a:p>
      </dsp:txBody>
      <dsp:txXfrm>
        <a:off x="4418558" y="3879453"/>
        <a:ext cx="2677914" cy="160674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2A8963-6645-44A9-A643-AAB23A64B378}">
      <dsp:nvSpPr>
        <dsp:cNvPr id="0" name=""/>
        <dsp:cNvSpPr/>
      </dsp:nvSpPr>
      <dsp:spPr>
        <a:xfrm>
          <a:off x="3384376" y="1493805"/>
          <a:ext cx="2819993" cy="2346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339"/>
              </a:lnTo>
              <a:lnTo>
                <a:pt x="2819993" y="117339"/>
              </a:lnTo>
              <a:lnTo>
                <a:pt x="2819993" y="234679"/>
              </a:lnTo>
            </a:path>
          </a:pathLst>
        </a:custGeom>
        <a:noFill/>
        <a:ln w="952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BC4D3A-8407-4637-9587-A897D9183324}">
      <dsp:nvSpPr>
        <dsp:cNvPr id="0" name=""/>
        <dsp:cNvSpPr/>
      </dsp:nvSpPr>
      <dsp:spPr>
        <a:xfrm>
          <a:off x="3384376" y="1493805"/>
          <a:ext cx="1467792" cy="2346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339"/>
              </a:lnTo>
              <a:lnTo>
                <a:pt x="1467792" y="117339"/>
              </a:lnTo>
              <a:lnTo>
                <a:pt x="1467792" y="234679"/>
              </a:lnTo>
            </a:path>
          </a:pathLst>
        </a:custGeom>
        <a:noFill/>
        <a:ln w="952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A0CD7B-8794-4F10-A8FE-1F7BB3E33624}">
      <dsp:nvSpPr>
        <dsp:cNvPr id="0" name=""/>
        <dsp:cNvSpPr/>
      </dsp:nvSpPr>
      <dsp:spPr>
        <a:xfrm>
          <a:off x="3384376" y="1493805"/>
          <a:ext cx="115590" cy="23467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7339"/>
              </a:lnTo>
              <a:lnTo>
                <a:pt x="115590" y="117339"/>
              </a:lnTo>
              <a:lnTo>
                <a:pt x="115590" y="234679"/>
              </a:lnTo>
            </a:path>
          </a:pathLst>
        </a:custGeom>
        <a:noFill/>
        <a:ln w="952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8E3620F-2B9D-4AEC-A5BF-B3871432700C}">
      <dsp:nvSpPr>
        <dsp:cNvPr id="0" name=""/>
        <dsp:cNvSpPr/>
      </dsp:nvSpPr>
      <dsp:spPr>
        <a:xfrm>
          <a:off x="2147765" y="1493805"/>
          <a:ext cx="1236610" cy="234679"/>
        </a:xfrm>
        <a:custGeom>
          <a:avLst/>
          <a:gdLst/>
          <a:ahLst/>
          <a:cxnLst/>
          <a:rect l="0" t="0" r="0" b="0"/>
          <a:pathLst>
            <a:path>
              <a:moveTo>
                <a:pt x="1236610" y="0"/>
              </a:moveTo>
              <a:lnTo>
                <a:pt x="1236610" y="117339"/>
              </a:lnTo>
              <a:lnTo>
                <a:pt x="0" y="117339"/>
              </a:lnTo>
              <a:lnTo>
                <a:pt x="0" y="234679"/>
              </a:lnTo>
            </a:path>
          </a:pathLst>
        </a:custGeom>
        <a:noFill/>
        <a:ln w="952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120CB4-B706-4B59-86EC-86E3BB979F4A}">
      <dsp:nvSpPr>
        <dsp:cNvPr id="0" name=""/>
        <dsp:cNvSpPr/>
      </dsp:nvSpPr>
      <dsp:spPr>
        <a:xfrm>
          <a:off x="679973" y="1493805"/>
          <a:ext cx="2704402" cy="234679"/>
        </a:xfrm>
        <a:custGeom>
          <a:avLst/>
          <a:gdLst/>
          <a:ahLst/>
          <a:cxnLst/>
          <a:rect l="0" t="0" r="0" b="0"/>
          <a:pathLst>
            <a:path>
              <a:moveTo>
                <a:pt x="2704402" y="0"/>
              </a:moveTo>
              <a:lnTo>
                <a:pt x="2704402" y="117339"/>
              </a:lnTo>
              <a:lnTo>
                <a:pt x="0" y="117339"/>
              </a:lnTo>
              <a:lnTo>
                <a:pt x="0" y="234679"/>
              </a:lnTo>
            </a:path>
          </a:pathLst>
        </a:custGeom>
        <a:noFill/>
        <a:ln w="952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E12DDE6-6D38-49C8-9FAA-FD563F838C39}">
      <dsp:nvSpPr>
        <dsp:cNvPr id="0" name=""/>
        <dsp:cNvSpPr/>
      </dsp:nvSpPr>
      <dsp:spPr>
        <a:xfrm>
          <a:off x="2330251" y="897674"/>
          <a:ext cx="2108249" cy="59613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200" kern="1200" dirty="0" smtClean="0"/>
            <a:t>5 Regions</a:t>
          </a:r>
          <a:endParaRPr lang="el-GR" sz="3200" kern="1200" dirty="0"/>
        </a:p>
      </dsp:txBody>
      <dsp:txXfrm>
        <a:off x="2330251" y="897674"/>
        <a:ext cx="2108249" cy="596130"/>
      </dsp:txXfrm>
    </dsp:sp>
    <dsp:sp modelId="{45C2C97D-E291-445A-A703-C0F9AD0C9962}">
      <dsp:nvSpPr>
        <dsp:cNvPr id="0" name=""/>
        <dsp:cNvSpPr/>
      </dsp:nvSpPr>
      <dsp:spPr>
        <a:xfrm>
          <a:off x="5622" y="1728484"/>
          <a:ext cx="1348703" cy="55876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West Coast</a:t>
          </a:r>
          <a:endParaRPr lang="el-GR" sz="1900" kern="1200" dirty="0"/>
        </a:p>
      </dsp:txBody>
      <dsp:txXfrm>
        <a:off x="5622" y="1728484"/>
        <a:ext cx="1348703" cy="558760"/>
      </dsp:txXfrm>
    </dsp:sp>
    <dsp:sp modelId="{27B3BDD4-0903-491B-8790-1E27BAD87CBC}">
      <dsp:nvSpPr>
        <dsp:cNvPr id="0" name=""/>
        <dsp:cNvSpPr/>
      </dsp:nvSpPr>
      <dsp:spPr>
        <a:xfrm>
          <a:off x="1589004" y="1728484"/>
          <a:ext cx="1117521" cy="55876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Canadian Prairies</a:t>
          </a:r>
          <a:endParaRPr lang="el-GR" sz="1900" kern="1200" dirty="0"/>
        </a:p>
      </dsp:txBody>
      <dsp:txXfrm>
        <a:off x="1589004" y="1728484"/>
        <a:ext cx="1117521" cy="558760"/>
      </dsp:txXfrm>
    </dsp:sp>
    <dsp:sp modelId="{F8D1DDEB-8216-4C2A-A4AF-F0BA9D524C91}">
      <dsp:nvSpPr>
        <dsp:cNvPr id="0" name=""/>
        <dsp:cNvSpPr/>
      </dsp:nvSpPr>
      <dsp:spPr>
        <a:xfrm>
          <a:off x="2941206" y="1728484"/>
          <a:ext cx="1117521" cy="55876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Central Canada</a:t>
          </a:r>
          <a:endParaRPr lang="el-GR" sz="1900" kern="1200" dirty="0"/>
        </a:p>
      </dsp:txBody>
      <dsp:txXfrm>
        <a:off x="2941206" y="1728484"/>
        <a:ext cx="1117521" cy="558760"/>
      </dsp:txXfrm>
    </dsp:sp>
    <dsp:sp modelId="{2E60385D-20B7-4E0D-BC18-64C243F58FD9}">
      <dsp:nvSpPr>
        <dsp:cNvPr id="0" name=""/>
        <dsp:cNvSpPr/>
      </dsp:nvSpPr>
      <dsp:spPr>
        <a:xfrm>
          <a:off x="4293407" y="1728484"/>
          <a:ext cx="1117521" cy="55876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Atlantic Canada</a:t>
          </a:r>
          <a:endParaRPr lang="el-GR" sz="1900" kern="1200" dirty="0"/>
        </a:p>
      </dsp:txBody>
      <dsp:txXfrm>
        <a:off x="4293407" y="1728484"/>
        <a:ext cx="1117521" cy="558760"/>
      </dsp:txXfrm>
    </dsp:sp>
    <dsp:sp modelId="{41D9C9AD-CF32-4915-862E-0B9E4BC32A5D}">
      <dsp:nvSpPr>
        <dsp:cNvPr id="0" name=""/>
        <dsp:cNvSpPr/>
      </dsp:nvSpPr>
      <dsp:spPr>
        <a:xfrm>
          <a:off x="5645608" y="1728484"/>
          <a:ext cx="1117521" cy="558760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kern="1200" dirty="0" smtClean="0"/>
            <a:t>Northern Canada</a:t>
          </a:r>
          <a:endParaRPr lang="el-GR" sz="1900" kern="1200" dirty="0"/>
        </a:p>
      </dsp:txBody>
      <dsp:txXfrm>
        <a:off x="5645608" y="1728484"/>
        <a:ext cx="1117521" cy="55876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A432AD-934C-4D47-8DA4-1A0EFF711602}">
      <dsp:nvSpPr>
        <dsp:cNvPr id="0" name=""/>
        <dsp:cNvSpPr/>
      </dsp:nvSpPr>
      <dsp:spPr>
        <a:xfrm>
          <a:off x="0" y="635621"/>
          <a:ext cx="3960440" cy="45346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754DE2-F575-4AD9-8148-AF2290C1D299}">
      <dsp:nvSpPr>
        <dsp:cNvPr id="0" name=""/>
        <dsp:cNvSpPr/>
      </dsp:nvSpPr>
      <dsp:spPr>
        <a:xfrm>
          <a:off x="216024" y="209864"/>
          <a:ext cx="2196250" cy="65249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4787" tIns="0" rIns="104787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Cordillera Region</a:t>
          </a:r>
          <a:endParaRPr lang="el-GR" sz="2100" kern="1200" dirty="0"/>
        </a:p>
      </dsp:txBody>
      <dsp:txXfrm>
        <a:off x="247876" y="241716"/>
        <a:ext cx="2132546" cy="588790"/>
      </dsp:txXfrm>
    </dsp:sp>
    <dsp:sp modelId="{636D0565-FB63-4D49-9F28-8EDE43B6C847}">
      <dsp:nvSpPr>
        <dsp:cNvPr id="0" name=""/>
        <dsp:cNvSpPr/>
      </dsp:nvSpPr>
      <dsp:spPr>
        <a:xfrm>
          <a:off x="0" y="1324020"/>
          <a:ext cx="3960440" cy="50275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0C0B462-E66E-457D-A946-F5204A6953A0}">
      <dsp:nvSpPr>
        <dsp:cNvPr id="0" name=""/>
        <dsp:cNvSpPr/>
      </dsp:nvSpPr>
      <dsp:spPr>
        <a:xfrm>
          <a:off x="198022" y="1286523"/>
          <a:ext cx="2196222" cy="41018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4787" tIns="0" rIns="104787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Rocky Mountains</a:t>
          </a:r>
          <a:endParaRPr lang="el-GR" sz="2100" kern="1200" dirty="0"/>
        </a:p>
      </dsp:txBody>
      <dsp:txXfrm>
        <a:off x="218045" y="1306546"/>
        <a:ext cx="2156176" cy="370134"/>
      </dsp:txXfrm>
    </dsp:sp>
    <dsp:sp modelId="{DD27EB33-2881-46A9-B5EA-586A449A3464}">
      <dsp:nvSpPr>
        <dsp:cNvPr id="0" name=""/>
        <dsp:cNvSpPr/>
      </dsp:nvSpPr>
      <dsp:spPr>
        <a:xfrm>
          <a:off x="0" y="2046822"/>
          <a:ext cx="3960440" cy="53487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71164B-0FC2-47AB-B1E5-ADF95A1B8A3B}">
      <dsp:nvSpPr>
        <dsp:cNvPr id="0" name=""/>
        <dsp:cNvSpPr/>
      </dsp:nvSpPr>
      <dsp:spPr>
        <a:xfrm>
          <a:off x="198022" y="1937377"/>
          <a:ext cx="1764185" cy="52272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4787" tIns="0" rIns="104787" bIns="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Green Valleys</a:t>
          </a:r>
          <a:endParaRPr lang="el-GR" sz="2100" kern="1200" dirty="0"/>
        </a:p>
      </dsp:txBody>
      <dsp:txXfrm>
        <a:off x="223539" y="1962894"/>
        <a:ext cx="1713151" cy="47169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C80480-5523-4D65-BC8C-D9EF3AFF723D}">
      <dsp:nvSpPr>
        <dsp:cNvPr id="0" name=""/>
        <dsp:cNvSpPr/>
      </dsp:nvSpPr>
      <dsp:spPr>
        <a:xfrm>
          <a:off x="0" y="5339"/>
          <a:ext cx="3923928" cy="4329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Crude Petroleum (14%)</a:t>
          </a:r>
          <a:endParaRPr lang="el-GR" sz="1800" kern="1200" dirty="0"/>
        </a:p>
      </dsp:txBody>
      <dsp:txXfrm>
        <a:off x="21132" y="26471"/>
        <a:ext cx="3881664" cy="390636"/>
      </dsp:txXfrm>
    </dsp:sp>
    <dsp:sp modelId="{CBE3288C-6E73-4427-B51F-E83BD0DDEB39}">
      <dsp:nvSpPr>
        <dsp:cNvPr id="0" name=""/>
        <dsp:cNvSpPr/>
      </dsp:nvSpPr>
      <dsp:spPr>
        <a:xfrm>
          <a:off x="0" y="467039"/>
          <a:ext cx="3923928" cy="4329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Cars (12%)</a:t>
          </a:r>
          <a:endParaRPr lang="el-GR" sz="1800" kern="1200" dirty="0"/>
        </a:p>
      </dsp:txBody>
      <dsp:txXfrm>
        <a:off x="21132" y="488171"/>
        <a:ext cx="3881664" cy="390636"/>
      </dsp:txXfrm>
    </dsp:sp>
    <dsp:sp modelId="{8C6DEE31-5DA7-498A-8D31-75B7D21BE52D}">
      <dsp:nvSpPr>
        <dsp:cNvPr id="0" name=""/>
        <dsp:cNvSpPr/>
      </dsp:nvSpPr>
      <dsp:spPr>
        <a:xfrm>
          <a:off x="0" y="928740"/>
          <a:ext cx="3923928" cy="4329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Refined Petroleum (3%)</a:t>
          </a:r>
          <a:endParaRPr lang="el-GR" sz="1800" kern="1200" dirty="0"/>
        </a:p>
      </dsp:txBody>
      <dsp:txXfrm>
        <a:off x="21132" y="949872"/>
        <a:ext cx="3881664" cy="390636"/>
      </dsp:txXfrm>
    </dsp:sp>
    <dsp:sp modelId="{3155E56F-5F62-44FA-9412-8C841DDEA350}">
      <dsp:nvSpPr>
        <dsp:cNvPr id="0" name=""/>
        <dsp:cNvSpPr/>
      </dsp:nvSpPr>
      <dsp:spPr>
        <a:xfrm>
          <a:off x="0" y="1390440"/>
          <a:ext cx="3923928" cy="4329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Vehicle parts (2,8%)</a:t>
          </a:r>
          <a:endParaRPr lang="el-GR" sz="1800" kern="1200" dirty="0"/>
        </a:p>
      </dsp:txBody>
      <dsp:txXfrm>
        <a:off x="21132" y="1411572"/>
        <a:ext cx="3881664" cy="390636"/>
      </dsp:txXfrm>
    </dsp:sp>
    <dsp:sp modelId="{19C27D2B-6484-4A27-B5EF-E45EA48CDD01}">
      <dsp:nvSpPr>
        <dsp:cNvPr id="0" name=""/>
        <dsp:cNvSpPr/>
      </dsp:nvSpPr>
      <dsp:spPr>
        <a:xfrm>
          <a:off x="0" y="1852140"/>
          <a:ext cx="3923928" cy="4329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Petroleum Gas (2,7%)</a:t>
          </a:r>
          <a:endParaRPr lang="el-GR" sz="1800" kern="1200" dirty="0"/>
        </a:p>
      </dsp:txBody>
      <dsp:txXfrm>
        <a:off x="21132" y="1873272"/>
        <a:ext cx="3881664" cy="390636"/>
      </dsp:txXfrm>
    </dsp:sp>
    <dsp:sp modelId="{BB666FBE-CA73-44E0-9AE3-3CB7FDB3BBCB}">
      <dsp:nvSpPr>
        <dsp:cNvPr id="0" name=""/>
        <dsp:cNvSpPr/>
      </dsp:nvSpPr>
      <dsp:spPr>
        <a:xfrm>
          <a:off x="0" y="2313840"/>
          <a:ext cx="3923928" cy="43290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rgbClr val="FF0000"/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Gold (1,8%)</a:t>
          </a:r>
          <a:endParaRPr lang="el-GR" sz="1800" kern="1200" dirty="0"/>
        </a:p>
      </dsp:txBody>
      <dsp:txXfrm>
        <a:off x="21132" y="2334972"/>
        <a:ext cx="3881664" cy="39063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95AE4E-CBB7-478C-93DA-29BB769D1A0B}">
      <dsp:nvSpPr>
        <dsp:cNvPr id="0" name=""/>
        <dsp:cNvSpPr/>
      </dsp:nvSpPr>
      <dsp:spPr>
        <a:xfrm>
          <a:off x="0" y="7304"/>
          <a:ext cx="4320480" cy="487012"/>
        </a:xfrm>
        <a:prstGeom prst="roundRect">
          <a:avLst/>
        </a:prstGeom>
        <a:noFill/>
        <a:ln w="38100">
          <a:solidFill>
            <a:srgbClr val="FF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tx1"/>
              </a:solidFill>
            </a:rPr>
            <a:t>USA ($274B.)</a:t>
          </a:r>
          <a:endParaRPr lang="el-GR" sz="1800" kern="1200" dirty="0">
            <a:solidFill>
              <a:schemeClr val="tx1"/>
            </a:solidFill>
          </a:endParaRPr>
        </a:p>
      </dsp:txBody>
      <dsp:txXfrm>
        <a:off x="23774" y="31078"/>
        <a:ext cx="4272932" cy="439464"/>
      </dsp:txXfrm>
    </dsp:sp>
    <dsp:sp modelId="{315BBA32-7799-4D01-8134-01A989B68C85}">
      <dsp:nvSpPr>
        <dsp:cNvPr id="0" name=""/>
        <dsp:cNvSpPr/>
      </dsp:nvSpPr>
      <dsp:spPr>
        <a:xfrm>
          <a:off x="0" y="551917"/>
          <a:ext cx="4320480" cy="487012"/>
        </a:xfrm>
        <a:prstGeom prst="roundRect">
          <a:avLst/>
        </a:prstGeom>
        <a:noFill/>
        <a:ln w="38100">
          <a:solidFill>
            <a:srgbClr val="FF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</a:rPr>
            <a:t>China ($18B.)</a:t>
          </a:r>
          <a:endParaRPr lang="el-GR" sz="2000" kern="1200" dirty="0">
            <a:solidFill>
              <a:schemeClr val="tx1"/>
            </a:solidFill>
          </a:endParaRPr>
        </a:p>
      </dsp:txBody>
      <dsp:txXfrm>
        <a:off x="23774" y="575691"/>
        <a:ext cx="4272932" cy="439464"/>
      </dsp:txXfrm>
    </dsp:sp>
    <dsp:sp modelId="{146E843A-63B9-4C64-AF06-94B295260520}">
      <dsp:nvSpPr>
        <dsp:cNvPr id="0" name=""/>
        <dsp:cNvSpPr/>
      </dsp:nvSpPr>
      <dsp:spPr>
        <a:xfrm>
          <a:off x="0" y="1096529"/>
          <a:ext cx="4320480" cy="487012"/>
        </a:xfrm>
        <a:prstGeom prst="roundRect">
          <a:avLst/>
        </a:prstGeom>
        <a:noFill/>
        <a:ln w="38100">
          <a:solidFill>
            <a:srgbClr val="FF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</a:rPr>
            <a:t>Japan ($9B.)</a:t>
          </a:r>
          <a:endParaRPr lang="el-GR" sz="2000" kern="1200" dirty="0">
            <a:solidFill>
              <a:schemeClr val="tx1"/>
            </a:solidFill>
          </a:endParaRPr>
        </a:p>
      </dsp:txBody>
      <dsp:txXfrm>
        <a:off x="23774" y="1120303"/>
        <a:ext cx="4272932" cy="439464"/>
      </dsp:txXfrm>
    </dsp:sp>
    <dsp:sp modelId="{C62E2C33-C701-4E43-9F6E-E882F933CB9E}">
      <dsp:nvSpPr>
        <dsp:cNvPr id="0" name=""/>
        <dsp:cNvSpPr/>
      </dsp:nvSpPr>
      <dsp:spPr>
        <a:xfrm>
          <a:off x="0" y="1641142"/>
          <a:ext cx="4320480" cy="487012"/>
        </a:xfrm>
        <a:prstGeom prst="roundRect">
          <a:avLst/>
        </a:prstGeom>
        <a:noFill/>
        <a:ln w="38100">
          <a:solidFill>
            <a:srgbClr val="FF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</a:rPr>
            <a:t>Mexico ($8B.)</a:t>
          </a:r>
          <a:endParaRPr lang="el-GR" sz="2000" kern="1200" dirty="0">
            <a:solidFill>
              <a:schemeClr val="tx1"/>
            </a:solidFill>
          </a:endParaRPr>
        </a:p>
      </dsp:txBody>
      <dsp:txXfrm>
        <a:off x="23774" y="1664916"/>
        <a:ext cx="4272932" cy="439464"/>
      </dsp:txXfrm>
    </dsp:sp>
    <dsp:sp modelId="{273C90BD-E164-4C4F-ADCD-601A96219D71}">
      <dsp:nvSpPr>
        <dsp:cNvPr id="0" name=""/>
        <dsp:cNvSpPr/>
      </dsp:nvSpPr>
      <dsp:spPr>
        <a:xfrm>
          <a:off x="0" y="2185754"/>
          <a:ext cx="4320480" cy="487012"/>
        </a:xfrm>
        <a:prstGeom prst="roundRect">
          <a:avLst/>
        </a:prstGeom>
        <a:noFill/>
        <a:ln w="38100">
          <a:solidFill>
            <a:srgbClr val="FF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>
              <a:solidFill>
                <a:schemeClr val="tx1"/>
              </a:solidFill>
            </a:rPr>
            <a:t>UK ($7B.)</a:t>
          </a:r>
          <a:endParaRPr lang="el-GR" sz="2000" kern="1200" dirty="0">
            <a:solidFill>
              <a:schemeClr val="tx1"/>
            </a:solidFill>
          </a:endParaRPr>
        </a:p>
      </dsp:txBody>
      <dsp:txXfrm>
        <a:off x="23774" y="2209528"/>
        <a:ext cx="4272932" cy="43946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BB01BB-E34C-41B8-A5B2-216303B7FE1F}">
      <dsp:nvSpPr>
        <dsp:cNvPr id="0" name=""/>
        <dsp:cNvSpPr/>
      </dsp:nvSpPr>
      <dsp:spPr>
        <a:xfrm>
          <a:off x="0" y="231355"/>
          <a:ext cx="3912096" cy="327600"/>
        </a:xfrm>
        <a:prstGeom prst="rect">
          <a:avLst/>
        </a:prstGeom>
        <a:noFill/>
        <a:ln w="38100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31C43F7-EA5E-43FE-9599-F4734750D102}">
      <dsp:nvSpPr>
        <dsp:cNvPr id="0" name=""/>
        <dsp:cNvSpPr/>
      </dsp:nvSpPr>
      <dsp:spPr>
        <a:xfrm>
          <a:off x="195604" y="39475"/>
          <a:ext cx="2738467" cy="383760"/>
        </a:xfrm>
        <a:prstGeom prst="roundRect">
          <a:avLst/>
        </a:prstGeom>
        <a:noFill/>
        <a:ln w="38100">
          <a:solidFill>
            <a:srgbClr val="FF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3508" tIns="0" rIns="10350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tx1"/>
              </a:solidFill>
            </a:rPr>
            <a:t>Cars (9,7%)</a:t>
          </a:r>
        </a:p>
      </dsp:txBody>
      <dsp:txXfrm>
        <a:off x="214338" y="58209"/>
        <a:ext cx="2700999" cy="346292"/>
      </dsp:txXfrm>
    </dsp:sp>
    <dsp:sp modelId="{70B664CE-680A-436F-A25F-D302C265BF19}">
      <dsp:nvSpPr>
        <dsp:cNvPr id="0" name=""/>
        <dsp:cNvSpPr/>
      </dsp:nvSpPr>
      <dsp:spPr>
        <a:xfrm>
          <a:off x="0" y="821035"/>
          <a:ext cx="3912096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FF3AAD-A022-452E-8C1D-B3C832C246C1}">
      <dsp:nvSpPr>
        <dsp:cNvPr id="0" name=""/>
        <dsp:cNvSpPr/>
      </dsp:nvSpPr>
      <dsp:spPr>
        <a:xfrm>
          <a:off x="216023" y="474334"/>
          <a:ext cx="2738467" cy="383760"/>
        </a:xfrm>
        <a:prstGeom prst="roundRect">
          <a:avLst/>
        </a:prstGeom>
        <a:noFill/>
        <a:ln w="38100">
          <a:solidFill>
            <a:srgbClr val="FF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3508" tIns="0" rIns="10350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tx1"/>
              </a:solidFill>
            </a:rPr>
            <a:t>Delivery Trucks (4,8%)</a:t>
          </a:r>
          <a:endParaRPr lang="el-GR" sz="1800" kern="1200" dirty="0">
            <a:solidFill>
              <a:schemeClr val="tx1"/>
            </a:solidFill>
          </a:endParaRPr>
        </a:p>
      </dsp:txBody>
      <dsp:txXfrm>
        <a:off x="234757" y="493068"/>
        <a:ext cx="2700999" cy="346292"/>
      </dsp:txXfrm>
    </dsp:sp>
    <dsp:sp modelId="{B52D91D5-81F7-4CC0-BCA2-A8010D10D73B}">
      <dsp:nvSpPr>
        <dsp:cNvPr id="0" name=""/>
        <dsp:cNvSpPr/>
      </dsp:nvSpPr>
      <dsp:spPr>
        <a:xfrm>
          <a:off x="0" y="1410715"/>
          <a:ext cx="3912096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3622" tIns="270764" rIns="303622" bIns="92456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l-GR" sz="1300" kern="1200" dirty="0"/>
        </a:p>
      </dsp:txBody>
      <dsp:txXfrm>
        <a:off x="0" y="1410715"/>
        <a:ext cx="3912096" cy="327600"/>
      </dsp:txXfrm>
    </dsp:sp>
    <dsp:sp modelId="{2CDEF3A1-5920-452A-9AFA-42FF6077E2BD}">
      <dsp:nvSpPr>
        <dsp:cNvPr id="0" name=""/>
        <dsp:cNvSpPr/>
      </dsp:nvSpPr>
      <dsp:spPr>
        <a:xfrm>
          <a:off x="216023" y="942385"/>
          <a:ext cx="2738467" cy="383760"/>
        </a:xfrm>
        <a:prstGeom prst="roundRect">
          <a:avLst/>
        </a:prstGeom>
        <a:noFill/>
        <a:ln w="38100">
          <a:solidFill>
            <a:srgbClr val="FF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3508" tIns="0" rIns="10350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tx1"/>
              </a:solidFill>
            </a:rPr>
            <a:t>Computers (2,2%)</a:t>
          </a:r>
          <a:endParaRPr lang="el-GR" sz="1800" kern="1200" dirty="0">
            <a:solidFill>
              <a:schemeClr val="tx1"/>
            </a:solidFill>
          </a:endParaRPr>
        </a:p>
      </dsp:txBody>
      <dsp:txXfrm>
        <a:off x="234757" y="961119"/>
        <a:ext cx="2700999" cy="346292"/>
      </dsp:txXfrm>
    </dsp:sp>
    <dsp:sp modelId="{EA13CA77-46BA-4F8C-8365-E6D7C016C6BE}">
      <dsp:nvSpPr>
        <dsp:cNvPr id="0" name=""/>
        <dsp:cNvSpPr/>
      </dsp:nvSpPr>
      <dsp:spPr>
        <a:xfrm>
          <a:off x="0" y="2180802"/>
          <a:ext cx="3912096" cy="32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noFill/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B7F5921-3C0E-4D55-86EC-7FE2BF110BED}">
      <dsp:nvSpPr>
        <dsp:cNvPr id="0" name=""/>
        <dsp:cNvSpPr/>
      </dsp:nvSpPr>
      <dsp:spPr>
        <a:xfrm>
          <a:off x="215814" y="1410437"/>
          <a:ext cx="2735792" cy="552345"/>
        </a:xfrm>
        <a:prstGeom prst="roundRect">
          <a:avLst/>
        </a:prstGeom>
        <a:noFill/>
        <a:ln w="38100">
          <a:solidFill>
            <a:srgbClr val="FF0000"/>
          </a:solidFill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3508" tIns="0" rIns="103508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tx1"/>
              </a:solidFill>
            </a:rPr>
            <a:t>Broadcasting Equipment (2,1%)</a:t>
          </a:r>
          <a:endParaRPr lang="el-GR" sz="1800" kern="1200" dirty="0">
            <a:solidFill>
              <a:schemeClr val="tx1"/>
            </a:solidFill>
          </a:endParaRPr>
        </a:p>
      </dsp:txBody>
      <dsp:txXfrm>
        <a:off x="242777" y="1437400"/>
        <a:ext cx="2681866" cy="498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05B67B-750E-4150-B65F-0D81538ADE69}" type="datetimeFigureOut">
              <a:rPr lang="el-GR" smtClean="0"/>
              <a:t>17/11/2019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D5265B-1C11-4163-AAD1-E59FAACD9589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977141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127F9B-D17A-4A7E-A494-DE1114E0B19C}" type="datetime1">
              <a:rPr lang="el-GR" smtClean="0"/>
              <a:t>17/11/2019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291A-7BF6-421F-A3D3-53377B71DEA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623155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9A5225-5950-4BD5-A45A-D50AE666F286}" type="datetime1">
              <a:rPr lang="el-GR" smtClean="0"/>
              <a:t>17/11/2019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291A-7BF6-421F-A3D3-53377B71DEA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8913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EAF81-78A1-49BC-8460-A5A9A53ED192}" type="datetime1">
              <a:rPr lang="el-GR" smtClean="0"/>
              <a:t>17/11/2019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291A-7BF6-421F-A3D3-53377B71DEA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560897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3AF764-1098-419A-902A-CB4E7A319659}" type="datetime1">
              <a:rPr lang="el-GR" smtClean="0"/>
              <a:t>17/11/2019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291A-7BF6-421F-A3D3-53377B71DEA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07066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95020D-31B1-48EE-9C97-5A217976D9E3}" type="datetime1">
              <a:rPr lang="el-GR" smtClean="0"/>
              <a:t>17/11/2019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291A-7BF6-421F-A3D3-53377B71DEA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805962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0AA3A-E2E9-4FCE-BC43-FE145FB7B77B}" type="datetime1">
              <a:rPr lang="el-GR" smtClean="0"/>
              <a:t>17/11/2019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291A-7BF6-421F-A3D3-53377B71DEA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0202046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102620-8F90-45FD-9097-169DD3AE8BB4}" type="datetime1">
              <a:rPr lang="el-GR" smtClean="0"/>
              <a:t>17/11/2019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291A-7BF6-421F-A3D3-53377B71DEA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38291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6C9916-119F-4A3C-A670-3BA6F0365E1F}" type="datetime1">
              <a:rPr lang="el-GR" smtClean="0"/>
              <a:t>17/11/2019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291A-7BF6-421F-A3D3-53377B71DEA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286041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6958DB-F88F-40FB-AA91-BFBB8A1D4507}" type="datetime1">
              <a:rPr lang="el-GR" smtClean="0"/>
              <a:t>17/11/2019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291A-7BF6-421F-A3D3-53377B71DEA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5584941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AE489-20E8-447C-9E91-09DDEAE577E5}" type="datetime1">
              <a:rPr lang="el-GR" smtClean="0"/>
              <a:t>17/11/2019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291A-7BF6-421F-A3D3-53377B71DEA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241394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2FC5D-7A67-46F5-BF24-D634CCE55C35}" type="datetime1">
              <a:rPr lang="el-GR" smtClean="0"/>
              <a:t>17/11/2019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291A-7BF6-421F-A3D3-53377B71DEA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112830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B82EC-9796-4C5E-9625-2C52DF419808}" type="datetime1">
              <a:rPr lang="el-GR" smtClean="0"/>
              <a:t>17/11/2019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F291A-7BF6-421F-A3D3-53377B71DEA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2036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8.xml"/><Relationship Id="rId3" Type="http://schemas.openxmlformats.org/officeDocument/2006/relationships/diagramLayout" Target="../diagrams/layout7.xml"/><Relationship Id="rId7" Type="http://schemas.openxmlformats.org/officeDocument/2006/relationships/diagramData" Target="../diagrams/data8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11" Type="http://schemas.microsoft.com/office/2007/relationships/diagramDrawing" Target="../diagrams/drawing8.xml"/><Relationship Id="rId5" Type="http://schemas.openxmlformats.org/officeDocument/2006/relationships/diagramColors" Target="../diagrams/colors7.xml"/><Relationship Id="rId10" Type="http://schemas.openxmlformats.org/officeDocument/2006/relationships/diagramColors" Target="../diagrams/colors8.xml"/><Relationship Id="rId4" Type="http://schemas.openxmlformats.org/officeDocument/2006/relationships/diagramQuickStyle" Target="../diagrams/quickStyle7.xml"/><Relationship Id="rId9" Type="http://schemas.openxmlformats.org/officeDocument/2006/relationships/diagramQuickStyle" Target="../diagrams/quickStyle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0.xml"/><Relationship Id="rId3" Type="http://schemas.openxmlformats.org/officeDocument/2006/relationships/diagramLayout" Target="../diagrams/layout9.xml"/><Relationship Id="rId7" Type="http://schemas.openxmlformats.org/officeDocument/2006/relationships/diagramData" Target="../diagrams/data10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11" Type="http://schemas.microsoft.com/office/2007/relationships/diagramDrawing" Target="../diagrams/drawing10.xml"/><Relationship Id="rId5" Type="http://schemas.openxmlformats.org/officeDocument/2006/relationships/diagramColors" Target="../diagrams/colors9.xml"/><Relationship Id="rId10" Type="http://schemas.openxmlformats.org/officeDocument/2006/relationships/diagramColors" Target="../diagrams/colors10.xml"/><Relationship Id="rId4" Type="http://schemas.openxmlformats.org/officeDocument/2006/relationships/diagramQuickStyle" Target="../diagrams/quickStyle9.xml"/><Relationship Id="rId9" Type="http://schemas.openxmlformats.org/officeDocument/2006/relationships/diagramQuickStyle" Target="../diagrams/quickStyle10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worldatlas.com/articles/religious-composition-of-canada.html" TargetMode="External"/><Relationship Id="rId3" Type="http://schemas.openxmlformats.org/officeDocument/2006/relationships/hyperlink" Target="https://www.worldatlas.com/webimage/countrys/namerica/ca.htm" TargetMode="External"/><Relationship Id="rId7" Type="http://schemas.openxmlformats.org/officeDocument/2006/relationships/hyperlink" Target="https://thecanadaguide.com/basics/language/" TargetMode="External"/><Relationship Id="rId2" Type="http://schemas.openxmlformats.org/officeDocument/2006/relationships/hyperlink" Target="http://worldpopulationreview.com/countries/canada-populatio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ea.org/countries/Canada/" TargetMode="External"/><Relationship Id="rId11" Type="http://schemas.openxmlformats.org/officeDocument/2006/relationships/hyperlink" Target="https://www.worlddata.info/america/canada/index.php" TargetMode="External"/><Relationship Id="rId5" Type="http://schemas.openxmlformats.org/officeDocument/2006/relationships/hyperlink" Target="https://thecanadaguide.com/places/geography/" TargetMode="External"/><Relationship Id="rId10" Type="http://schemas.openxmlformats.org/officeDocument/2006/relationships/hyperlink" Target="https://www.heritage.org/index/country/canada" TargetMode="External"/><Relationship Id="rId4" Type="http://schemas.openxmlformats.org/officeDocument/2006/relationships/hyperlink" Target="https://www.britannica.com/place/Canada" TargetMode="External"/><Relationship Id="rId9" Type="http://schemas.openxmlformats.org/officeDocument/2006/relationships/hyperlink" Target="https://www.nrcan.gc.ca/our-natural-resources/minerals-mining/minerals-metals-facts/iron-ore-facts/20517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150.statcan.gc.ca/n1/pub/13-604-m/13-604-m2018088-eng.htm" TargetMode="External"/><Relationship Id="rId3" Type="http://schemas.openxmlformats.org/officeDocument/2006/relationships/hyperlink" Target="https://www.rcinet.ca/politique-canadienne-en/" TargetMode="External"/><Relationship Id="rId7" Type="http://schemas.openxmlformats.org/officeDocument/2006/relationships/hyperlink" Target="https://www.aer.ca/" TargetMode="External"/><Relationship Id="rId2" Type="http://schemas.openxmlformats.org/officeDocument/2006/relationships/hyperlink" Target="https://oec.world/en/profile/country/c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bcg.com/en-gr/about/centre-canadas-future/challenges-canadas-prosperity-opportunities-larger-than-ever.aspx" TargetMode="External"/><Relationship Id="rId5" Type="http://schemas.openxmlformats.org/officeDocument/2006/relationships/hyperlink" Target="https://horizons.gc.ca/en/2018/10/19/the-next-generation-of-emerging-global-challenges/" TargetMode="External"/><Relationship Id="rId4" Type="http://schemas.openxmlformats.org/officeDocument/2006/relationships/hyperlink" Target="https://www.sshrc-crsh.gc.ca/funding-financement/programs-programmes/challenge_areas-domaines_des_defis/index-eng.aspx" TargetMode="Externa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02431"/>
            <a:ext cx="9144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375756" y="3140968"/>
            <a:ext cx="43924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 </a:t>
            </a:r>
            <a:r>
              <a:rPr lang="en-US" sz="2400" dirty="0" smtClean="0"/>
              <a:t>The Economy of Canada: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555776" y="3507254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A country that has it all</a:t>
            </a:r>
            <a:endParaRPr lang="el-GR" sz="2000" dirty="0"/>
          </a:p>
        </p:txBody>
      </p:sp>
      <p:pic>
        <p:nvPicPr>
          <p:cNvPr id="1026" name="Picture 2" descr="C:\Users\Nick\Desktop\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32656"/>
            <a:ext cx="3124200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004048" y="5692606"/>
            <a:ext cx="39882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Project in: </a:t>
            </a:r>
            <a:r>
              <a:rPr lang="en-US" sz="1600" i="1" dirty="0" smtClean="0"/>
              <a:t>Global Economic Geography</a:t>
            </a:r>
          </a:p>
          <a:p>
            <a:pPr algn="ctr"/>
            <a:r>
              <a:rPr lang="en-US" sz="1600" dirty="0" smtClean="0"/>
              <a:t>By undergraduate student: </a:t>
            </a:r>
            <a:r>
              <a:rPr lang="en-US" sz="1600" i="1" dirty="0" smtClean="0"/>
              <a:t>Maria Theodorou </a:t>
            </a:r>
            <a:r>
              <a:rPr lang="en-US" sz="1600" dirty="0" smtClean="0"/>
              <a:t>(u17035)</a:t>
            </a:r>
          </a:p>
          <a:p>
            <a:pPr algn="ctr"/>
            <a:r>
              <a:rPr lang="en-US" sz="1600" dirty="0" smtClean="0"/>
              <a:t>Monday, 18/11/19</a:t>
            </a:r>
            <a:endParaRPr lang="el-GR" sz="1600" dirty="0"/>
          </a:p>
        </p:txBody>
      </p:sp>
    </p:spTree>
    <p:extLst>
      <p:ext uri="{BB962C8B-B14F-4D97-AF65-F5344CB8AC3E}">
        <p14:creationId xmlns:p14="http://schemas.microsoft.com/office/powerpoint/2010/main" val="43398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Geography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544616"/>
          </a:xfrm>
        </p:spPr>
        <p:txBody>
          <a:bodyPr/>
          <a:lstStyle/>
          <a:p>
            <a:pPr marL="514350" indent="-514350">
              <a:buAutoNum type="arabicParenR" startAt="3"/>
            </a:pPr>
            <a:r>
              <a:rPr lang="en-US" dirty="0" smtClean="0"/>
              <a:t>Central Canada</a:t>
            </a:r>
          </a:p>
          <a:p>
            <a:pPr marL="0" indent="0">
              <a:buNone/>
            </a:pPr>
            <a:r>
              <a:rPr lang="en-US" sz="2400" dirty="0" smtClean="0"/>
              <a:t>Geographic land: “Canadian Shield”</a:t>
            </a:r>
          </a:p>
          <a:p>
            <a:pPr marL="0" indent="0">
              <a:buNone/>
            </a:pPr>
            <a:r>
              <a:rPr lang="en-US" sz="2400" dirty="0" smtClean="0"/>
              <a:t>Green landscape, grassy fields, forests</a:t>
            </a:r>
          </a:p>
          <a:p>
            <a:pPr marL="0" indent="0">
              <a:buNone/>
            </a:pPr>
            <a:r>
              <a:rPr lang="en-US" sz="2400" dirty="0" smtClean="0"/>
              <a:t>Thousands of small lakes and rivers in Ontario and Quebec</a:t>
            </a:r>
          </a:p>
          <a:p>
            <a:pPr marL="0" indent="0">
              <a:buNone/>
            </a:pPr>
            <a:r>
              <a:rPr lang="en-US" sz="2400" dirty="0" smtClean="0"/>
              <a:t>Moist wetlands, home to iconic Canadian animals: beaver, moose</a:t>
            </a:r>
          </a:p>
          <a:p>
            <a:pPr marL="0" indent="0">
              <a:buNone/>
            </a:pPr>
            <a:endParaRPr lang="en-US" sz="2400" dirty="0"/>
          </a:p>
          <a:p>
            <a:pPr marL="514350" indent="-514350">
              <a:buAutoNum type="arabicParenR" startAt="4"/>
            </a:pPr>
            <a:r>
              <a:rPr lang="en-US" dirty="0" smtClean="0"/>
              <a:t>Atlantic Canada</a:t>
            </a:r>
          </a:p>
          <a:p>
            <a:pPr marL="0" indent="0">
              <a:buNone/>
            </a:pPr>
            <a:r>
              <a:rPr lang="en-US" sz="2400" dirty="0" smtClean="0"/>
              <a:t>Appalachian region, Appalachian Mountain Range</a:t>
            </a:r>
          </a:p>
          <a:p>
            <a:pPr marL="0" indent="0">
              <a:buNone/>
            </a:pPr>
            <a:r>
              <a:rPr lang="en-US" sz="2400" dirty="0" smtClean="0"/>
              <a:t>Includes 4 </a:t>
            </a:r>
            <a:r>
              <a:rPr lang="en-US" sz="2400" dirty="0" err="1" smtClean="0"/>
              <a:t>atlantic</a:t>
            </a:r>
            <a:r>
              <a:rPr lang="en-US" sz="2400" dirty="0" smtClean="0"/>
              <a:t> provinces: New Brunswick, Nova Scotia, Prince Edward Island, Newfoundland and Labrador</a:t>
            </a:r>
          </a:p>
          <a:p>
            <a:pPr marL="0" indent="0">
              <a:buNone/>
            </a:pPr>
            <a:r>
              <a:rPr lang="en-US" sz="2400" dirty="0" smtClean="0"/>
              <a:t>Maritimes: steep cliffs and high tides</a:t>
            </a:r>
          </a:p>
          <a:p>
            <a:pPr marL="0" indent="0">
              <a:buNone/>
            </a:pP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1210391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704"/>
            <a:ext cx="4839598" cy="376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606" y="3401616"/>
            <a:ext cx="518739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9420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Geography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/>
          <a:lstStyle/>
          <a:p>
            <a:pPr marL="514350" indent="-514350">
              <a:buAutoNum type="arabicParenR" startAt="5"/>
            </a:pPr>
            <a:r>
              <a:rPr lang="en-US" dirty="0" smtClean="0"/>
              <a:t>Northern Canada</a:t>
            </a:r>
          </a:p>
          <a:p>
            <a:pPr marL="0" indent="0">
              <a:buNone/>
            </a:pPr>
            <a:r>
              <a:rPr lang="en-US" sz="2400" dirty="0" smtClean="0"/>
              <a:t>Long cold winters, heavy snow, frozen soil</a:t>
            </a:r>
          </a:p>
          <a:p>
            <a:pPr marL="0" indent="0">
              <a:buNone/>
            </a:pPr>
            <a:r>
              <a:rPr lang="en-US" sz="2400" dirty="0" smtClean="0"/>
              <a:t>Includes 3 territories: Yukon, Nunavut, Northwest Territories </a:t>
            </a:r>
          </a:p>
          <a:p>
            <a:pPr marL="0" indent="0">
              <a:buNone/>
            </a:pPr>
            <a:r>
              <a:rPr lang="en-US" sz="2400" dirty="0" smtClean="0"/>
              <a:t>Scarcely inhabited areas, the image they project to the world is good for tourism and public opinion of Canada</a:t>
            </a:r>
            <a:endParaRPr lang="el-GR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980396"/>
            <a:ext cx="5374359" cy="3877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5086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0" y="116632"/>
            <a:ext cx="9036496" cy="6741368"/>
          </a:xfrm>
        </p:spPr>
        <p:txBody>
          <a:bodyPr/>
          <a:lstStyle/>
          <a:p>
            <a:pPr marL="0" indent="0">
              <a:buNone/>
            </a:pPr>
            <a:endParaRPr lang="el-G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431588" cy="3055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588" y="5262"/>
            <a:ext cx="3696334" cy="1848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1588" y="1853429"/>
            <a:ext cx="3714750" cy="2090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0" y="3055268"/>
            <a:ext cx="5421788" cy="36122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0397" y="3944167"/>
            <a:ext cx="3906556" cy="2723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2830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Climate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904656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dirty="0" smtClean="0"/>
              <a:t> </a:t>
            </a:r>
            <a:r>
              <a:rPr lang="en-US" sz="2400" dirty="0" smtClean="0"/>
              <a:t>One of the coldest countries in the world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400" dirty="0" smtClean="0"/>
              <a:t>Freezing Winters 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400" dirty="0" smtClean="0"/>
              <a:t>Short Summers</a:t>
            </a:r>
          </a:p>
          <a:p>
            <a:pPr lvl="0">
              <a:buFont typeface="Wingdings" pitchFamily="2" charset="2"/>
              <a:buChar char="v"/>
            </a:pPr>
            <a:r>
              <a:rPr lang="en-US" sz="2400" dirty="0">
                <a:solidFill>
                  <a:prstClr val="black"/>
                </a:solidFill>
              </a:rPr>
              <a:t>Coldest months: October- February</a:t>
            </a:r>
          </a:p>
          <a:p>
            <a:pPr lvl="0">
              <a:buFont typeface="Wingdings" pitchFamily="2" charset="2"/>
              <a:buChar char="v"/>
            </a:pPr>
            <a:r>
              <a:rPr lang="en-US" sz="2400" dirty="0">
                <a:solidFill>
                  <a:prstClr val="black"/>
                </a:solidFill>
              </a:rPr>
              <a:t>Warmest months: July- </a:t>
            </a:r>
            <a:r>
              <a:rPr lang="en-US" sz="2400" dirty="0" smtClean="0">
                <a:solidFill>
                  <a:prstClr val="black"/>
                </a:solidFill>
              </a:rPr>
              <a:t>August</a:t>
            </a:r>
            <a:endParaRPr lang="en-US" sz="2400" dirty="0" smtClean="0"/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Arctic and subarctic regions: 2 seasons, mostly winter, 3 summer months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Northwest (Yukon, Northwest territories): cold winters, intense summers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Vancouver: oceanic climate, does not freeze </a:t>
            </a:r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Montreal: humid continental</a:t>
            </a:r>
            <a:endParaRPr lang="en-US" sz="2400" dirty="0"/>
          </a:p>
          <a:p>
            <a:pPr>
              <a:buFont typeface="Wingdings" pitchFamily="2" charset="2"/>
              <a:buChar char="v"/>
            </a:pPr>
            <a:r>
              <a:rPr lang="en-US" sz="2400" dirty="0" smtClean="0"/>
              <a:t>Toronto: semi-continental climate</a:t>
            </a:r>
          </a:p>
        </p:txBody>
      </p:sp>
    </p:spTree>
    <p:extLst>
      <p:ext uri="{BB962C8B-B14F-4D97-AF65-F5344CB8AC3E}">
        <p14:creationId xmlns:p14="http://schemas.microsoft.com/office/powerpoint/2010/main" val="268166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Climate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0" y="620688"/>
            <a:ext cx="9144000" cy="5877272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sz="2400" dirty="0" smtClean="0"/>
              <a:t>British Columbia</a:t>
            </a:r>
          </a:p>
          <a:p>
            <a:pPr marL="0" indent="0">
              <a:buNone/>
            </a:pPr>
            <a:r>
              <a:rPr lang="en-US" sz="2400" dirty="0" smtClean="0"/>
              <a:t>One of the warmest regions, Central European weather conditions, Warmest months: May- September, Coldest: November- February</a:t>
            </a:r>
          </a:p>
          <a:p>
            <a:pPr marL="457200" indent="-457200">
              <a:buAutoNum type="arabicParenR" startAt="2"/>
            </a:pPr>
            <a:r>
              <a:rPr lang="en-US" sz="2400" dirty="0" smtClean="0"/>
              <a:t>Alberta</a:t>
            </a:r>
          </a:p>
          <a:p>
            <a:pPr marL="0" indent="0">
              <a:buNone/>
            </a:pPr>
            <a:r>
              <a:rPr lang="en-US" sz="2400" dirty="0" smtClean="0"/>
              <a:t>Central European weather conditions, warmest months: May- September, coldest months: November- February</a:t>
            </a:r>
          </a:p>
          <a:p>
            <a:pPr marL="457200" indent="-457200">
              <a:buAutoNum type="arabicParenR" startAt="3"/>
            </a:pPr>
            <a:r>
              <a:rPr lang="en-US" sz="2400" dirty="0" smtClean="0"/>
              <a:t>Saskatchewan</a:t>
            </a:r>
          </a:p>
          <a:p>
            <a:pPr marL="0" indent="0">
              <a:buNone/>
            </a:pPr>
            <a:r>
              <a:rPr lang="en-US" sz="2400" dirty="0" smtClean="0"/>
              <a:t>Humid continental climate, northern part: subarctic climate, province with most sunshine</a:t>
            </a:r>
          </a:p>
          <a:p>
            <a:pPr marL="457200" indent="-457200">
              <a:buAutoNum type="arabicParenR" startAt="4"/>
            </a:pPr>
            <a:r>
              <a:rPr lang="en-US" sz="2400" dirty="0" smtClean="0"/>
              <a:t>Manitoba</a:t>
            </a:r>
          </a:p>
          <a:p>
            <a:pPr marL="0" indent="0">
              <a:buNone/>
            </a:pPr>
            <a:r>
              <a:rPr lang="en-US" sz="2400" dirty="0" smtClean="0"/>
              <a:t>Humid continental climate, northern part: subarctic climate</a:t>
            </a:r>
          </a:p>
          <a:p>
            <a:pPr marL="457200" indent="-457200">
              <a:buAutoNum type="arabicParenR" startAt="5"/>
            </a:pPr>
            <a:r>
              <a:rPr lang="en-US" sz="2400" dirty="0" smtClean="0"/>
              <a:t>Ontario</a:t>
            </a:r>
          </a:p>
          <a:p>
            <a:pPr marL="0" indent="0">
              <a:buNone/>
            </a:pPr>
            <a:r>
              <a:rPr lang="en-US" sz="2400" dirty="0" smtClean="0"/>
              <a:t>Arctic air from the north, pacific polar air from the Prairies, warm moist air from Gulf of Mexico and Atlantic Ocean</a:t>
            </a:r>
          </a:p>
          <a:p>
            <a:pPr marL="514350" lvl="0" indent="-514350">
              <a:buFont typeface="Arial" pitchFamily="34" charset="0"/>
              <a:buAutoNum type="arabicParenR" startAt="6"/>
            </a:pPr>
            <a:r>
              <a:rPr lang="en-US" sz="2400" dirty="0">
                <a:solidFill>
                  <a:prstClr val="black"/>
                </a:solidFill>
              </a:rPr>
              <a:t>Quebec</a:t>
            </a:r>
          </a:p>
          <a:p>
            <a:pPr marL="0" lvl="0" indent="0">
              <a:buNone/>
            </a:pPr>
            <a:r>
              <a:rPr lang="en-US" sz="2400" dirty="0">
                <a:solidFill>
                  <a:prstClr val="black"/>
                </a:solidFill>
              </a:rPr>
              <a:t>Humid continental climate, subarctic- arctic climate</a:t>
            </a:r>
          </a:p>
          <a:p>
            <a:pPr marL="0" indent="0">
              <a:buNone/>
            </a:pP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1244570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70609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Climate</a:t>
            </a:r>
            <a:endParaRPr lang="el-GR" sz="36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4572" y="764704"/>
            <a:ext cx="9144000" cy="6093296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arenR" startAt="7"/>
            </a:pPr>
            <a:r>
              <a:rPr lang="en-US" sz="2400" dirty="0" smtClean="0"/>
              <a:t>New Brunswick</a:t>
            </a:r>
          </a:p>
          <a:p>
            <a:pPr marL="0" indent="0">
              <a:buNone/>
            </a:pPr>
            <a:r>
              <a:rPr lang="en-US" sz="2400" dirty="0" smtClean="0"/>
              <a:t>Central European weather conditions, warmest months: May- September, coldest months: November- April</a:t>
            </a:r>
          </a:p>
          <a:p>
            <a:pPr marL="514350" indent="-514350">
              <a:buAutoNum type="arabicParenR" startAt="8"/>
            </a:pPr>
            <a:r>
              <a:rPr lang="en-US" sz="2400" dirty="0" smtClean="0"/>
              <a:t>Nova Scotia</a:t>
            </a:r>
          </a:p>
          <a:p>
            <a:pPr marL="0" indent="0">
              <a:buNone/>
            </a:pPr>
            <a:r>
              <a:rPr lang="en-US" sz="2400" dirty="0" smtClean="0"/>
              <a:t>Continental climate, not maritime</a:t>
            </a:r>
          </a:p>
          <a:p>
            <a:pPr marL="514350" indent="-514350">
              <a:buAutoNum type="arabicParenR" startAt="9"/>
            </a:pPr>
            <a:r>
              <a:rPr lang="en-US" sz="2400" dirty="0" smtClean="0"/>
              <a:t>Prince Edward Island</a:t>
            </a:r>
          </a:p>
          <a:p>
            <a:pPr marL="0" indent="0">
              <a:buNone/>
            </a:pPr>
            <a:r>
              <a:rPr lang="en-US" sz="2400" dirty="0" smtClean="0"/>
              <a:t>Moderate climate</a:t>
            </a:r>
          </a:p>
          <a:p>
            <a:pPr marL="514350" indent="-514350">
              <a:buAutoNum type="arabicParenR" startAt="10"/>
            </a:pPr>
            <a:r>
              <a:rPr lang="en-US" sz="2400" dirty="0" smtClean="0"/>
              <a:t>Newfoundland &amp; Labrador</a:t>
            </a:r>
          </a:p>
          <a:p>
            <a:pPr marL="0" indent="0">
              <a:buNone/>
            </a:pPr>
            <a:r>
              <a:rPr lang="en-US" sz="2400" dirty="0" smtClean="0"/>
              <a:t>Cold winters, hot summers</a:t>
            </a:r>
          </a:p>
          <a:p>
            <a:pPr marL="0" indent="0">
              <a:buNone/>
            </a:pPr>
            <a:r>
              <a:rPr lang="en-US" sz="2400" dirty="0" smtClean="0"/>
              <a:t>11) Yukon</a:t>
            </a:r>
          </a:p>
          <a:p>
            <a:pPr marL="0" indent="0">
              <a:buNone/>
            </a:pPr>
            <a:r>
              <a:rPr lang="en-US" sz="2400" dirty="0" smtClean="0"/>
              <a:t>Extreme rainfall, warm and temperate climate</a:t>
            </a:r>
          </a:p>
          <a:p>
            <a:pPr marL="457200" indent="-457200">
              <a:buAutoNum type="arabicParenR" startAt="12"/>
            </a:pPr>
            <a:r>
              <a:rPr lang="en-US" sz="2400" dirty="0" smtClean="0"/>
              <a:t>Nunavut</a:t>
            </a:r>
          </a:p>
          <a:p>
            <a:pPr marL="0" indent="0">
              <a:buNone/>
            </a:pPr>
            <a:r>
              <a:rPr lang="en-US" sz="2400" dirty="0" smtClean="0"/>
              <a:t>Arctic tundra climate</a:t>
            </a:r>
          </a:p>
          <a:p>
            <a:pPr marL="0" indent="0">
              <a:buNone/>
            </a:pPr>
            <a:r>
              <a:rPr lang="en-US" sz="2400" dirty="0" smtClean="0"/>
              <a:t>13) Northwest territories</a:t>
            </a:r>
          </a:p>
          <a:p>
            <a:pPr marL="0" indent="0">
              <a:buNone/>
            </a:pPr>
            <a:r>
              <a:rPr lang="en-US" sz="2400" dirty="0" smtClean="0"/>
              <a:t>Subarctic and arctic climate</a:t>
            </a:r>
          </a:p>
          <a:p>
            <a:pPr marL="457200" indent="-457200">
              <a:buAutoNum type="arabicParenR" startAt="12"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l-GR" sz="2800" dirty="0"/>
          </a:p>
        </p:txBody>
      </p:sp>
    </p:spTree>
    <p:extLst>
      <p:ext uri="{BB962C8B-B14F-4D97-AF65-F5344CB8AC3E}">
        <p14:creationId xmlns:p14="http://schemas.microsoft.com/office/powerpoint/2010/main" val="212492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-7495"/>
            <a:ext cx="7823569" cy="6748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011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Natural Resources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661248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dirty="0" smtClean="0"/>
              <a:t>Petroleum</a:t>
            </a:r>
          </a:p>
          <a:p>
            <a:pPr marL="0" indent="0">
              <a:buNone/>
            </a:pPr>
            <a:r>
              <a:rPr lang="en-US" sz="2400" dirty="0" smtClean="0"/>
              <a:t>3</a:t>
            </a:r>
            <a:r>
              <a:rPr lang="en-US" sz="2400" baseline="30000" dirty="0" smtClean="0"/>
              <a:t>rd</a:t>
            </a:r>
            <a:r>
              <a:rPr lang="en-US" sz="2400" dirty="0" smtClean="0"/>
              <a:t> in largest reserves in the world</a:t>
            </a:r>
          </a:p>
          <a:p>
            <a:pPr marL="0" indent="0">
              <a:buNone/>
            </a:pPr>
            <a:r>
              <a:rPr lang="en-US" sz="2400" dirty="0" smtClean="0"/>
              <a:t>Oil- producing region: Alberta</a:t>
            </a:r>
          </a:p>
          <a:p>
            <a:pPr marL="0" indent="0">
              <a:buNone/>
            </a:pPr>
            <a:r>
              <a:rPr lang="en-US" sz="2400" dirty="0" smtClean="0"/>
              <a:t>Annual production of 68,8 M. tons</a:t>
            </a:r>
          </a:p>
          <a:p>
            <a:pPr marL="514350" indent="-514350">
              <a:buAutoNum type="arabicParenR" startAt="2"/>
            </a:pPr>
            <a:r>
              <a:rPr lang="en-US" dirty="0" smtClean="0"/>
              <a:t>Coal</a:t>
            </a:r>
          </a:p>
          <a:p>
            <a:pPr marL="0" indent="0">
              <a:buNone/>
            </a:pPr>
            <a:r>
              <a:rPr lang="en-US" sz="2400" dirty="0" smtClean="0"/>
              <a:t>5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in largest reserves in the world</a:t>
            </a:r>
          </a:p>
          <a:p>
            <a:pPr marL="0" indent="0">
              <a:buNone/>
            </a:pPr>
            <a:r>
              <a:rPr lang="en-US" sz="2400" dirty="0" smtClean="0"/>
              <a:t>Coal- producing regions: Alberta, Saskatchewan, British Columbia, Nova Scotia</a:t>
            </a:r>
          </a:p>
          <a:p>
            <a:pPr marL="0" indent="0">
              <a:buNone/>
            </a:pPr>
            <a:r>
              <a:rPr lang="en-US" sz="2400" dirty="0" smtClean="0"/>
              <a:t>Annual production of 30 M. tons</a:t>
            </a:r>
          </a:p>
          <a:p>
            <a:pPr marL="514350" indent="-514350">
              <a:buAutoNum type="arabicParenR" startAt="3"/>
            </a:pPr>
            <a:r>
              <a:rPr lang="en-US" dirty="0" smtClean="0"/>
              <a:t>Iron Ore</a:t>
            </a:r>
          </a:p>
          <a:p>
            <a:pPr marL="0" indent="0">
              <a:buNone/>
            </a:pPr>
            <a:r>
              <a:rPr lang="en-US" sz="2400" dirty="0" smtClean="0"/>
              <a:t>7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in largest reserves in the world</a:t>
            </a:r>
          </a:p>
          <a:p>
            <a:pPr marL="0" indent="0">
              <a:buNone/>
            </a:pPr>
            <a:r>
              <a:rPr lang="en-US" sz="2400" dirty="0" smtClean="0"/>
              <a:t>Iron Ore- producing regions: Quebec, Newfoundland and Labrador, Nunavut</a:t>
            </a:r>
          </a:p>
          <a:p>
            <a:pPr marL="0" indent="0">
              <a:buNone/>
            </a:pPr>
            <a:r>
              <a:rPr lang="en-US" sz="2400" dirty="0" smtClean="0"/>
              <a:t>Annual production of 6 B. tons</a:t>
            </a:r>
          </a:p>
          <a:p>
            <a:pPr marL="0" indent="0">
              <a:buNone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853859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Natural Resources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6120680"/>
          </a:xfrm>
        </p:spPr>
        <p:txBody>
          <a:bodyPr/>
          <a:lstStyle/>
          <a:p>
            <a:pPr marL="514350" indent="-514350">
              <a:buAutoNum type="arabicParenR" startAt="4"/>
            </a:pPr>
            <a:r>
              <a:rPr lang="en-US" dirty="0" smtClean="0"/>
              <a:t>Potash</a:t>
            </a:r>
          </a:p>
          <a:p>
            <a:pPr marL="0" indent="0">
              <a:buNone/>
            </a:pPr>
            <a:r>
              <a:rPr lang="en-US" sz="2400" dirty="0" smtClean="0"/>
              <a:t>1</a:t>
            </a:r>
            <a:r>
              <a:rPr lang="en-US" sz="2400" baseline="30000" dirty="0" smtClean="0"/>
              <a:t>st</a:t>
            </a:r>
            <a:r>
              <a:rPr lang="en-US" sz="2400" dirty="0" smtClean="0"/>
              <a:t> in largest reserves in the world, 29</a:t>
            </a:r>
            <a:r>
              <a:rPr lang="en-US" sz="2400" baseline="30000" dirty="0"/>
              <a:t>%</a:t>
            </a:r>
            <a:r>
              <a:rPr lang="en-US" sz="2400" dirty="0" smtClean="0"/>
              <a:t> of the world’s potash</a:t>
            </a:r>
          </a:p>
          <a:p>
            <a:pPr marL="0" indent="0">
              <a:buNone/>
            </a:pPr>
            <a:r>
              <a:rPr lang="en-US" sz="2400" dirty="0" smtClean="0"/>
              <a:t>Potash- producing region: Saskatchewan</a:t>
            </a:r>
          </a:p>
          <a:p>
            <a:pPr marL="0" indent="0">
              <a:buNone/>
            </a:pPr>
            <a:r>
              <a:rPr lang="en-US" sz="2400" dirty="0" smtClean="0"/>
              <a:t>Annual production of 20 M. tons (2017)</a:t>
            </a:r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Second largest producer of uranium</a:t>
            </a:r>
          </a:p>
          <a:p>
            <a:r>
              <a:rPr lang="en-US" sz="2400" dirty="0" smtClean="0"/>
              <a:t>Third largest producer of hydroelectricity</a:t>
            </a:r>
          </a:p>
          <a:p>
            <a:r>
              <a:rPr lang="en-US" sz="2400" dirty="0" smtClean="0"/>
              <a:t>Fourth largest producer of natural gas</a:t>
            </a:r>
          </a:p>
          <a:p>
            <a:r>
              <a:rPr lang="en-US" sz="2400" dirty="0" smtClean="0"/>
              <a:t>Fifth largest producer of crude oil</a:t>
            </a:r>
          </a:p>
          <a:p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399734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en-US" sz="3200" dirty="0" smtClean="0"/>
              <a:t>Table of contents</a:t>
            </a:r>
            <a:endParaRPr lang="el-GR" sz="32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Part 1: Important information on Canada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dirty="0" smtClean="0"/>
              <a:t>Population and density 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dirty="0" smtClean="0"/>
              <a:t>Ethnicities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dirty="0" smtClean="0"/>
              <a:t>Geography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dirty="0" smtClean="0"/>
              <a:t>Climate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dirty="0" smtClean="0"/>
              <a:t>Energy, natural resources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dirty="0" smtClean="0"/>
              <a:t>Language</a:t>
            </a:r>
          </a:p>
          <a:p>
            <a:pPr marL="457200" indent="-457200">
              <a:buFont typeface="+mj-lt"/>
              <a:buAutoNum type="arabicParenR"/>
            </a:pPr>
            <a:r>
              <a:rPr lang="en-US" sz="2400" dirty="0" smtClean="0"/>
              <a:t>Religion</a:t>
            </a:r>
          </a:p>
          <a:p>
            <a:pPr marL="0" indent="0">
              <a:buNone/>
            </a:pPr>
            <a:r>
              <a:rPr lang="en-US" sz="2400" dirty="0" smtClean="0"/>
              <a:t>Part 2: The Economy of Canada</a:t>
            </a:r>
          </a:p>
          <a:p>
            <a:pPr marL="0" indent="0">
              <a:buNone/>
            </a:pPr>
            <a:r>
              <a:rPr lang="en-US" sz="2400" dirty="0" smtClean="0"/>
              <a:t>Part </a:t>
            </a:r>
            <a:r>
              <a:rPr lang="en-US" sz="2400" dirty="0"/>
              <a:t>3</a:t>
            </a:r>
            <a:r>
              <a:rPr lang="en-US" sz="2400" dirty="0" smtClean="0"/>
              <a:t>: Canada’s- USA’s numbers comparison and differences</a:t>
            </a:r>
          </a:p>
          <a:p>
            <a:pPr marL="0" indent="0">
              <a:buNone/>
            </a:pPr>
            <a:r>
              <a:rPr lang="en-US" sz="2400" dirty="0" smtClean="0"/>
              <a:t>Part 4: Canada’s future challenges: Recommendations</a:t>
            </a:r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327720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3" b="2908"/>
          <a:stretch/>
        </p:blipFill>
        <p:spPr bwMode="auto">
          <a:xfrm>
            <a:off x="461130" y="33037"/>
            <a:ext cx="8051965" cy="3597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452" r="731" b="3240"/>
          <a:stretch/>
        </p:blipFill>
        <p:spPr bwMode="auto">
          <a:xfrm>
            <a:off x="445415" y="3161946"/>
            <a:ext cx="8037030" cy="3657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218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150" r="1108" b="3239"/>
          <a:stretch/>
        </p:blipFill>
        <p:spPr bwMode="auto">
          <a:xfrm>
            <a:off x="523875" y="0"/>
            <a:ext cx="8006514" cy="3669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64" b="2935"/>
          <a:stretch/>
        </p:blipFill>
        <p:spPr bwMode="auto">
          <a:xfrm>
            <a:off x="523875" y="3224462"/>
            <a:ext cx="8096250" cy="3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3861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4399" r="1108" b="2989"/>
          <a:stretch/>
        </p:blipFill>
        <p:spPr bwMode="auto">
          <a:xfrm>
            <a:off x="498179" y="24608"/>
            <a:ext cx="8006514" cy="3669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0" b="3239"/>
          <a:stretch/>
        </p:blipFill>
        <p:spPr bwMode="auto">
          <a:xfrm>
            <a:off x="523875" y="3175430"/>
            <a:ext cx="8096250" cy="3669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2225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0" b="3239"/>
          <a:stretch/>
        </p:blipFill>
        <p:spPr bwMode="auto">
          <a:xfrm>
            <a:off x="523875" y="16387"/>
            <a:ext cx="8096250" cy="3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0" b="3239"/>
          <a:stretch/>
        </p:blipFill>
        <p:spPr bwMode="auto">
          <a:xfrm>
            <a:off x="611560" y="3183106"/>
            <a:ext cx="8096250" cy="3633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8125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2" b="3240"/>
          <a:stretch/>
        </p:blipFill>
        <p:spPr bwMode="auto">
          <a:xfrm>
            <a:off x="523875" y="72188"/>
            <a:ext cx="8096250" cy="3657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3" b="3543"/>
          <a:stretch/>
        </p:blipFill>
        <p:spPr bwMode="auto">
          <a:xfrm>
            <a:off x="533729" y="3212430"/>
            <a:ext cx="8096250" cy="3645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808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0" b="2935"/>
          <a:stretch/>
        </p:blipFill>
        <p:spPr bwMode="auto">
          <a:xfrm>
            <a:off x="523875" y="23337"/>
            <a:ext cx="8096250" cy="3645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3" b="3846"/>
          <a:stretch/>
        </p:blipFill>
        <p:spPr bwMode="auto">
          <a:xfrm>
            <a:off x="495600" y="3197677"/>
            <a:ext cx="8096250" cy="363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18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53" b="2936"/>
          <a:stretch/>
        </p:blipFill>
        <p:spPr bwMode="auto">
          <a:xfrm>
            <a:off x="534999" y="25152"/>
            <a:ext cx="8096250" cy="3669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21" r="536" b="3482"/>
          <a:stretch/>
        </p:blipFill>
        <p:spPr bwMode="auto">
          <a:xfrm>
            <a:off x="568916" y="3210436"/>
            <a:ext cx="8062333" cy="3621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1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4189856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050014"/>
            <a:ext cx="4189090" cy="454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657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5" r="14805" b="-475"/>
          <a:stretch/>
        </p:blipFill>
        <p:spPr bwMode="auto">
          <a:xfrm>
            <a:off x="4827705" y="112486"/>
            <a:ext cx="3938834" cy="30317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3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67" t="-1" r="8649" b="1861"/>
          <a:stretch/>
        </p:blipFill>
        <p:spPr bwMode="auto">
          <a:xfrm>
            <a:off x="171133" y="390493"/>
            <a:ext cx="4295273" cy="24757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770" y="2961400"/>
            <a:ext cx="4694698" cy="3896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1735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prstClr val="black"/>
              <a:srgbClr val="F9F9F9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734" r="8826"/>
          <a:stretch/>
        </p:blipFill>
        <p:spPr bwMode="auto">
          <a:xfrm>
            <a:off x="73768" y="262838"/>
            <a:ext cx="4930280" cy="2900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4">
            <a:duotone>
              <a:prstClr val="black"/>
              <a:schemeClr val="bg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15" t="825" r="10016" b="-825"/>
          <a:stretch/>
        </p:blipFill>
        <p:spPr bwMode="auto">
          <a:xfrm>
            <a:off x="5292080" y="435798"/>
            <a:ext cx="3664187" cy="2727980"/>
          </a:xfrm>
          <a:prstGeom prst="flowChartProcess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0C0A0B"/>
              </a:clrFrom>
              <a:clrTo>
                <a:srgbClr val="0C0A0B">
                  <a:alpha val="0"/>
                </a:srgbClr>
              </a:clrTo>
            </a:clrChange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125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717032"/>
            <a:ext cx="5595944" cy="273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5173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9963"/>
            <a:ext cx="8757784" cy="6607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07260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Language and Religion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dirty="0" smtClean="0"/>
              <a:t> Bilingual country</a:t>
            </a:r>
          </a:p>
          <a:p>
            <a:pPr marL="0" indent="0">
              <a:buNone/>
            </a:pPr>
            <a:r>
              <a:rPr lang="en-US" dirty="0" smtClean="0"/>
              <a:t>Official languages: English and French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Wingdings" pitchFamily="2" charset="2"/>
              <a:buChar char="v"/>
            </a:pPr>
            <a:r>
              <a:rPr lang="en-US" dirty="0" smtClean="0"/>
              <a:t> 3 major religions </a:t>
            </a:r>
          </a:p>
          <a:p>
            <a:pPr marL="514350" indent="-514350">
              <a:buAutoNum type="arabicParenR"/>
            </a:pPr>
            <a:r>
              <a:rPr lang="en-US" dirty="0" smtClean="0"/>
              <a:t>Roman Catholics 39% (official religion)</a:t>
            </a:r>
          </a:p>
          <a:p>
            <a:pPr marL="514350" indent="-514350">
              <a:buAutoNum type="arabicParenR"/>
            </a:pPr>
            <a:r>
              <a:rPr lang="en-US" dirty="0" smtClean="0"/>
              <a:t>Protestants 29%</a:t>
            </a:r>
          </a:p>
          <a:p>
            <a:pPr marL="514350" indent="-514350">
              <a:buAutoNum type="arabicParenR"/>
            </a:pPr>
            <a:r>
              <a:rPr lang="en-US" dirty="0" smtClean="0"/>
              <a:t>Atheists 24% 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783650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Economy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87727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sz="2400" dirty="0" smtClean="0"/>
              <a:t>24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most complex economy (ECI)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400" dirty="0" smtClean="0"/>
              <a:t>10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(nominal)/16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(PPP) largest GDP: $1,900 T. (PPP, 2019)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400" dirty="0" smtClean="0"/>
              <a:t>GDP per capita: $50,725 (PPP, 2019)</a:t>
            </a:r>
          </a:p>
          <a:p>
            <a:pPr marL="514350" indent="-514350">
              <a:buFont typeface="+mj-lt"/>
              <a:buAutoNum type="arabicParenR"/>
            </a:pPr>
            <a:r>
              <a:rPr lang="en-US" sz="2400" dirty="0" smtClean="0"/>
              <a:t>Holds 2,80% of world’s economy</a:t>
            </a:r>
            <a:endParaRPr lang="en-US" sz="2400" dirty="0"/>
          </a:p>
          <a:p>
            <a:pPr marL="0" indent="0">
              <a:buNone/>
            </a:pPr>
            <a:r>
              <a:rPr lang="en-US" dirty="0" smtClean="0"/>
              <a:t>                                        Exports</a:t>
            </a:r>
          </a:p>
          <a:p>
            <a:r>
              <a:rPr lang="en-US" sz="2400" dirty="0" smtClean="0"/>
              <a:t>12th largest exporter in the world (2017)</a:t>
            </a:r>
          </a:p>
          <a:p>
            <a:pPr marL="0" indent="0">
              <a:buNone/>
            </a:pPr>
            <a:endParaRPr lang="el-GR" sz="2400" dirty="0"/>
          </a:p>
        </p:txBody>
      </p:sp>
      <p:graphicFrame>
        <p:nvGraphicFramePr>
          <p:cNvPr id="4" name="Διάγραμμα 3"/>
          <p:cNvGraphicFramePr/>
          <p:nvPr>
            <p:extLst>
              <p:ext uri="{D42A27DB-BD31-4B8C-83A1-F6EECF244321}">
                <p14:modId xmlns:p14="http://schemas.microsoft.com/office/powerpoint/2010/main" val="24970572"/>
              </p:ext>
            </p:extLst>
          </p:nvPr>
        </p:nvGraphicFramePr>
        <p:xfrm>
          <a:off x="0" y="3789040"/>
          <a:ext cx="3923928" cy="2752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Διάγραμμα 4"/>
          <p:cNvGraphicFramePr/>
          <p:nvPr>
            <p:extLst>
              <p:ext uri="{D42A27DB-BD31-4B8C-83A1-F6EECF244321}">
                <p14:modId xmlns:p14="http://schemas.microsoft.com/office/powerpoint/2010/main" val="3751533217"/>
              </p:ext>
            </p:extLst>
          </p:nvPr>
        </p:nvGraphicFramePr>
        <p:xfrm>
          <a:off x="4716016" y="3789040"/>
          <a:ext cx="4320480" cy="26800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10989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277180" y="26064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Economy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877272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                                      Imports</a:t>
            </a:r>
          </a:p>
          <a:p>
            <a:pPr marL="0" indent="0">
              <a:buNone/>
            </a:pPr>
            <a:endParaRPr lang="el-GR" dirty="0"/>
          </a:p>
        </p:txBody>
      </p:sp>
      <p:graphicFrame>
        <p:nvGraphicFramePr>
          <p:cNvPr id="5" name="Διάγραμμα 4"/>
          <p:cNvGraphicFramePr/>
          <p:nvPr>
            <p:extLst>
              <p:ext uri="{D42A27DB-BD31-4B8C-83A1-F6EECF244321}">
                <p14:modId xmlns:p14="http://schemas.microsoft.com/office/powerpoint/2010/main" val="3012237624"/>
              </p:ext>
            </p:extLst>
          </p:nvPr>
        </p:nvGraphicFramePr>
        <p:xfrm>
          <a:off x="251520" y="1556792"/>
          <a:ext cx="3912096" cy="25360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6" name="Διάγραμμα 5"/>
          <p:cNvGraphicFramePr/>
          <p:nvPr>
            <p:extLst>
              <p:ext uri="{D42A27DB-BD31-4B8C-83A1-F6EECF244321}">
                <p14:modId xmlns:p14="http://schemas.microsoft.com/office/powerpoint/2010/main" val="1047902616"/>
              </p:ext>
            </p:extLst>
          </p:nvPr>
        </p:nvGraphicFramePr>
        <p:xfrm>
          <a:off x="4890991" y="1556792"/>
          <a:ext cx="4248472" cy="2304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11560" y="4005064"/>
            <a:ext cx="756084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High-income economy, market-oriented economy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Unemployment percentage: 5.5% (September 2019), 1,113 M.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Combination of private &amp; public enterprises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Top 10 trading countries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Low level of income disparity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One of the least corrupt countries in the world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Toronto Stock Exchange-9</a:t>
            </a:r>
            <a:r>
              <a:rPr lang="en-US" baseline="30000" dirty="0" smtClean="0"/>
              <a:t>th</a:t>
            </a:r>
            <a:r>
              <a:rPr lang="en-US" dirty="0" smtClean="0"/>
              <a:t> largest stock market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Strong regionalism-differing economic structures in each region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 smtClean="0"/>
              <a:t>Inflation is set at 2% (Bank of Canada)</a:t>
            </a:r>
          </a:p>
          <a:p>
            <a:pPr marL="285750" indent="-285750">
              <a:buFont typeface="Arial" pitchFamily="34" charset="0"/>
              <a:buChar char="•"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08929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8659432" cy="674136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32040" y="1038891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  </a:t>
            </a:r>
            <a:r>
              <a:rPr lang="en-US" sz="3200" dirty="0" smtClean="0"/>
              <a:t>Energy Superpower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1968122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" t="1818" r="2500"/>
          <a:stretch/>
        </p:blipFill>
        <p:spPr bwMode="auto">
          <a:xfrm>
            <a:off x="1" y="836712"/>
            <a:ext cx="9117804" cy="51125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4374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0" y="548680"/>
            <a:ext cx="9144000" cy="5949280"/>
          </a:xfrm>
        </p:spPr>
        <p:txBody>
          <a:bodyPr>
            <a:normAutofit fontScale="92500" lnSpcReduction="10000"/>
          </a:bodyPr>
          <a:lstStyle/>
          <a:p>
            <a:r>
              <a:rPr lang="en-US" sz="3000" i="1" dirty="0" smtClean="0">
                <a:solidFill>
                  <a:srgbClr val="C50707"/>
                </a:solidFill>
              </a:rPr>
              <a:t>Western Canadian Sedimentary Basin</a:t>
            </a:r>
          </a:p>
          <a:p>
            <a:pPr marL="0" indent="0">
              <a:buNone/>
            </a:pPr>
            <a:r>
              <a:rPr lang="en-US" sz="2400" dirty="0" smtClean="0"/>
              <a:t>Vast sedimentary basin underlying 1,400,000 sk. of western Canada</a:t>
            </a:r>
          </a:p>
          <a:p>
            <a:pPr marL="0" indent="0">
              <a:buNone/>
            </a:pPr>
            <a:r>
              <a:rPr lang="en-US" sz="2400" dirty="0" smtClean="0"/>
              <a:t>Sedimentary rock extends from Rocky Mountains to Canadian Shield</a:t>
            </a:r>
          </a:p>
          <a:p>
            <a:pPr marL="0" indent="0">
              <a:buNone/>
            </a:pPr>
            <a:r>
              <a:rPr lang="en-US" sz="2400" dirty="0" smtClean="0"/>
              <a:t>One of world’s largest reserves of petroleum and natural gas</a:t>
            </a:r>
          </a:p>
          <a:p>
            <a:pPr marL="0" indent="0">
              <a:buNone/>
            </a:pPr>
            <a:r>
              <a:rPr lang="en-US" sz="2400" dirty="0" smtClean="0"/>
              <a:t>Supplies most of North American market</a:t>
            </a:r>
          </a:p>
          <a:p>
            <a:pPr marL="0" indent="0">
              <a:buNone/>
            </a:pPr>
            <a:r>
              <a:rPr lang="en-US" sz="2400" dirty="0" smtClean="0"/>
              <a:t>Natural gas and oil sands, light and heavy crude oil</a:t>
            </a:r>
          </a:p>
          <a:p>
            <a:pPr marL="0" indent="0">
              <a:buNone/>
            </a:pPr>
            <a:r>
              <a:rPr lang="en-US" sz="2400" dirty="0" smtClean="0"/>
              <a:t>Second largest exporter of gas in the world</a:t>
            </a:r>
          </a:p>
          <a:p>
            <a:r>
              <a:rPr lang="en-US" sz="3000" i="1" dirty="0" smtClean="0">
                <a:solidFill>
                  <a:srgbClr val="C50707"/>
                </a:solidFill>
              </a:rPr>
              <a:t>Alberta Energy Regulator, since 1938</a:t>
            </a:r>
          </a:p>
          <a:p>
            <a:pPr marL="0" indent="0">
              <a:buNone/>
            </a:pPr>
            <a:r>
              <a:rPr lang="en-US" sz="2400" dirty="0" smtClean="0"/>
              <a:t>Ensures the safe development of oil, oil sands, natural gas and coal resources over their life circle</a:t>
            </a:r>
          </a:p>
          <a:p>
            <a:pPr marL="0" indent="0">
              <a:buNone/>
            </a:pPr>
            <a:r>
              <a:rPr lang="en-US" sz="2400" dirty="0"/>
              <a:t>2018 Annual </a:t>
            </a:r>
            <a:r>
              <a:rPr lang="en-US" sz="2400" dirty="0" smtClean="0"/>
              <a:t>Production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178 million barrels of conventional crude oil</a:t>
            </a:r>
          </a:p>
          <a:p>
            <a:pPr marL="0" indent="0">
              <a:buNone/>
            </a:pPr>
            <a:r>
              <a:rPr lang="en-US" sz="2400" dirty="0"/>
              <a:t>1.11 billion barrels of bitumen</a:t>
            </a:r>
          </a:p>
          <a:p>
            <a:pPr marL="0" indent="0">
              <a:buNone/>
            </a:pPr>
            <a:r>
              <a:rPr lang="en-US" sz="2400" dirty="0"/>
              <a:t>3.9 trillion cubic feet of natural gas, including </a:t>
            </a:r>
            <a:r>
              <a:rPr lang="en-US" sz="2400" dirty="0" err="1"/>
              <a:t>coalbed</a:t>
            </a:r>
            <a:r>
              <a:rPr lang="en-US" sz="2400" dirty="0"/>
              <a:t> methane</a:t>
            </a:r>
          </a:p>
          <a:p>
            <a:pPr marL="0" indent="0">
              <a:buNone/>
            </a:pPr>
            <a:r>
              <a:rPr lang="en-US" sz="2400" dirty="0"/>
              <a:t>28 million tons of </a:t>
            </a:r>
            <a:r>
              <a:rPr lang="en-US" sz="2400" dirty="0" smtClean="0"/>
              <a:t>coal</a:t>
            </a:r>
          </a:p>
          <a:p>
            <a:pPr marL="0" indent="0">
              <a:buNone/>
            </a:pP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30315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en-US" sz="3200" dirty="0" smtClean="0"/>
              <a:t>Important oil fields</a:t>
            </a:r>
            <a:endParaRPr lang="el-GR" sz="32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0" y="907631"/>
            <a:ext cx="9144000" cy="594928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Oil Springs, Ontario</a:t>
            </a:r>
          </a:p>
          <a:p>
            <a:r>
              <a:rPr lang="en-US" sz="2400" dirty="0" smtClean="0"/>
              <a:t>Turner Valley oil field, Alberta</a:t>
            </a:r>
          </a:p>
          <a:p>
            <a:r>
              <a:rPr lang="en-US" sz="2400" dirty="0" smtClean="0"/>
              <a:t>Leduc oil field, Alberta</a:t>
            </a:r>
          </a:p>
          <a:p>
            <a:r>
              <a:rPr lang="en-US" sz="2400" dirty="0" smtClean="0"/>
              <a:t>Pembina oil field, Alberta</a:t>
            </a:r>
          </a:p>
          <a:p>
            <a:r>
              <a:rPr lang="en-US" sz="2400" dirty="0" smtClean="0"/>
              <a:t>Athabasca oil sands, Alberta</a:t>
            </a:r>
          </a:p>
          <a:p>
            <a:r>
              <a:rPr lang="en-US" sz="2400" dirty="0" smtClean="0"/>
              <a:t>Peace River oil sands, Alberta</a:t>
            </a:r>
          </a:p>
          <a:p>
            <a:r>
              <a:rPr lang="en-US" sz="2400" dirty="0" smtClean="0"/>
              <a:t>Cold Lake oil sands, Alberta</a:t>
            </a:r>
          </a:p>
          <a:p>
            <a:r>
              <a:rPr lang="en-US" sz="2400" dirty="0" err="1" smtClean="0"/>
              <a:t>Duvernay</a:t>
            </a:r>
            <a:r>
              <a:rPr lang="en-US" sz="2400" dirty="0" smtClean="0"/>
              <a:t> Formation, Alberta</a:t>
            </a:r>
          </a:p>
          <a:p>
            <a:r>
              <a:rPr lang="en-US" sz="2400" dirty="0" err="1" smtClean="0"/>
              <a:t>Montney</a:t>
            </a:r>
            <a:r>
              <a:rPr lang="en-US" sz="2400" dirty="0" smtClean="0"/>
              <a:t> Formation, Alberta &amp; BC</a:t>
            </a:r>
          </a:p>
          <a:p>
            <a:r>
              <a:rPr lang="en-US" sz="2400" dirty="0" smtClean="0"/>
              <a:t>Hibernia oil field, New Brunswick</a:t>
            </a:r>
          </a:p>
          <a:p>
            <a:r>
              <a:rPr lang="en-US" sz="2400" dirty="0" smtClean="0"/>
              <a:t>Terra Nova oil field, New Brunswick</a:t>
            </a:r>
          </a:p>
          <a:p>
            <a:r>
              <a:rPr lang="en-US" sz="2400" dirty="0" smtClean="0"/>
              <a:t>White Rose oil field, New Brunswick</a:t>
            </a:r>
          </a:p>
        </p:txBody>
      </p:sp>
    </p:spTree>
    <p:extLst>
      <p:ext uri="{BB962C8B-B14F-4D97-AF65-F5344CB8AC3E}">
        <p14:creationId xmlns:p14="http://schemas.microsoft.com/office/powerpoint/2010/main" val="2792909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Autofit/>
          </a:bodyPr>
          <a:lstStyle/>
          <a:p>
            <a:r>
              <a:rPr lang="en-US" sz="3200" dirty="0" smtClean="0"/>
              <a:t>Political System</a:t>
            </a:r>
            <a:endParaRPr lang="el-GR" sz="32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6021288"/>
          </a:xfrm>
        </p:spPr>
        <p:txBody>
          <a:bodyPr>
            <a:normAutofit fontScale="92500"/>
          </a:bodyPr>
          <a:lstStyle/>
          <a:p>
            <a:r>
              <a:rPr lang="en-US" sz="2400" dirty="0" smtClean="0"/>
              <a:t>Parliamentary Democracy,</a:t>
            </a:r>
          </a:p>
          <a:p>
            <a:r>
              <a:rPr lang="en-US" sz="2400" dirty="0" smtClean="0"/>
              <a:t>Constitutionally, Canada’s head of state is Queen Elizabeth II,</a:t>
            </a:r>
          </a:p>
          <a:p>
            <a:r>
              <a:rPr lang="en-US" sz="2400" dirty="0" smtClean="0"/>
              <a:t>The Queen is represented by a governor general at federal level and by 20 lieutenant governors, one per province and a commissioner for the 3 territories, ceremonial role,</a:t>
            </a:r>
          </a:p>
          <a:p>
            <a:r>
              <a:rPr lang="en-US" sz="2400" dirty="0" smtClean="0"/>
              <a:t>Legislative power: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/>
              <a:t>House of Commons: Lower House, 388 elected Members of Parliament,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/>
              <a:t>Senate: Upper House, 105 Senators appointed by Prime Minister, pass bills voted by the house of commons before they receive royal assent,</a:t>
            </a:r>
          </a:p>
          <a:p>
            <a:r>
              <a:rPr lang="en-US" sz="2400" dirty="0" smtClean="0"/>
              <a:t>Executive power- Cabinet, head of cabinet: prime minister, appoints ministers, senators, lieutenant governors and Supreme Court judges,</a:t>
            </a:r>
          </a:p>
          <a:p>
            <a:r>
              <a:rPr lang="en-US" sz="2400" dirty="0" smtClean="0"/>
              <a:t>Judicial power- Supreme Court of Justice, Federal Court, Federal Court of Appeal and Tax Court.</a:t>
            </a:r>
          </a:p>
          <a:p>
            <a:r>
              <a:rPr lang="en-US" sz="2400" dirty="0"/>
              <a:t>Federal Government + 10 provinces + 3 territories</a:t>
            </a:r>
          </a:p>
          <a:p>
            <a:r>
              <a:rPr lang="en-US" sz="2400" dirty="0" smtClean="0"/>
              <a:t>“</a:t>
            </a:r>
            <a:r>
              <a:rPr lang="en-US" sz="2400" dirty="0"/>
              <a:t>Full Democracy”: liberalism + egalitarian </a:t>
            </a:r>
            <a:r>
              <a:rPr lang="en-US" sz="2400" dirty="0" smtClean="0"/>
              <a:t>ideology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4095925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en-US" sz="3600" dirty="0"/>
              <a:t>Canada </a:t>
            </a:r>
            <a:r>
              <a:rPr lang="en-US" sz="3600" dirty="0" err="1"/>
              <a:t>vs</a:t>
            </a:r>
            <a:r>
              <a:rPr lang="en-US" sz="3600" dirty="0"/>
              <a:t> USA</a:t>
            </a:r>
            <a:endParaRPr lang="el-GR" sz="36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0" y="1052736"/>
            <a:ext cx="4495800" cy="5805264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Federal Parliamentary Constitutional Monarchy</a:t>
            </a:r>
          </a:p>
          <a:p>
            <a:r>
              <a:rPr lang="en-US" sz="2400" dirty="0" smtClean="0"/>
              <a:t>Legislature: Parliament</a:t>
            </a:r>
          </a:p>
          <a:p>
            <a:r>
              <a:rPr lang="en-US" sz="2400" dirty="0" smtClean="0"/>
              <a:t>Upper House: Senate, Lower House: House of Commons</a:t>
            </a:r>
          </a:p>
          <a:p>
            <a:r>
              <a:rPr lang="en-US" sz="2400" dirty="0" smtClean="0"/>
              <a:t>Capital: Ottawa, Largest city: Toronto</a:t>
            </a:r>
          </a:p>
          <a:p>
            <a:r>
              <a:rPr lang="en-US" sz="2400" dirty="0" smtClean="0"/>
              <a:t>Official Language: English, French</a:t>
            </a:r>
          </a:p>
          <a:p>
            <a:r>
              <a:rPr lang="en-US" sz="2400" dirty="0" smtClean="0"/>
              <a:t>Total Area: 9,9 </a:t>
            </a:r>
            <a:r>
              <a:rPr lang="en-US" sz="2400" dirty="0" err="1" smtClean="0"/>
              <a:t>sq</a:t>
            </a:r>
            <a:r>
              <a:rPr lang="en-US" sz="2400" dirty="0" smtClean="0"/>
              <a:t> km</a:t>
            </a:r>
            <a:endParaRPr lang="en-US" sz="2400" dirty="0" smtClean="0"/>
          </a:p>
          <a:p>
            <a:r>
              <a:rPr lang="en-US" sz="2400" dirty="0" smtClean="0"/>
              <a:t>Population: 37,6M</a:t>
            </a:r>
          </a:p>
          <a:p>
            <a:r>
              <a:rPr lang="en-US" sz="2400" dirty="0" smtClean="0"/>
              <a:t>GDP: $1,9T., per capita: $50,7k</a:t>
            </a:r>
          </a:p>
          <a:p>
            <a:r>
              <a:rPr lang="en-US" sz="2400" dirty="0" smtClean="0"/>
              <a:t>Currency: Canadian Dollar, 1EU=1,4CAD</a:t>
            </a:r>
          </a:p>
          <a:p>
            <a:pPr marL="0" indent="0">
              <a:buNone/>
            </a:pPr>
            <a:endParaRPr lang="el-GR" sz="2400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495800" cy="5805264"/>
          </a:xfrm>
        </p:spPr>
        <p:txBody>
          <a:bodyPr>
            <a:normAutofit lnSpcReduction="10000"/>
          </a:bodyPr>
          <a:lstStyle/>
          <a:p>
            <a:r>
              <a:rPr lang="en-US" sz="2400" dirty="0" smtClean="0"/>
              <a:t>Federal Presidential Constitutional Republic</a:t>
            </a:r>
          </a:p>
          <a:p>
            <a:r>
              <a:rPr lang="en-US" sz="2400" dirty="0" smtClean="0"/>
              <a:t>Legislature: Congress</a:t>
            </a:r>
          </a:p>
          <a:p>
            <a:r>
              <a:rPr lang="en-US" sz="2400" dirty="0" smtClean="0"/>
              <a:t>Upper House: Senate, Lower House: House of Representatives</a:t>
            </a:r>
          </a:p>
          <a:p>
            <a:r>
              <a:rPr lang="en-US" sz="2400" dirty="0" smtClean="0"/>
              <a:t>Capital: Washington DC, Largest city: NYC</a:t>
            </a:r>
          </a:p>
          <a:p>
            <a:r>
              <a:rPr lang="en-US" sz="2400" dirty="0" smtClean="0"/>
              <a:t>Official Language: none at federal level</a:t>
            </a:r>
          </a:p>
          <a:p>
            <a:r>
              <a:rPr lang="en-US" sz="2400" dirty="0" smtClean="0"/>
              <a:t>Total Area: 9,8 </a:t>
            </a:r>
            <a:r>
              <a:rPr lang="en-US" sz="2400" dirty="0" err="1" smtClean="0"/>
              <a:t>sq</a:t>
            </a:r>
            <a:r>
              <a:rPr lang="en-US" sz="2400" dirty="0" smtClean="0"/>
              <a:t> km</a:t>
            </a:r>
            <a:endParaRPr lang="en-US" sz="2400" dirty="0" smtClean="0"/>
          </a:p>
          <a:p>
            <a:r>
              <a:rPr lang="en-US" sz="2400" dirty="0" smtClean="0"/>
              <a:t>Population: 327M.</a:t>
            </a:r>
          </a:p>
          <a:p>
            <a:r>
              <a:rPr lang="en-US" sz="2400" dirty="0" smtClean="0"/>
              <a:t>GDP: $20,5T., per capita: $62,8k</a:t>
            </a:r>
          </a:p>
          <a:p>
            <a:r>
              <a:rPr lang="en-US" sz="2400" dirty="0" smtClean="0"/>
              <a:t>Currency: US Dollar, 1EU=1,1USD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4031005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179512" y="188640"/>
            <a:ext cx="8784976" cy="5860032"/>
          </a:xfrm>
        </p:spPr>
        <p:txBody>
          <a:bodyPr>
            <a:normAutofit lnSpcReduction="10000"/>
          </a:bodyPr>
          <a:lstStyle/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r>
              <a:rPr lang="en-US" sz="2400" dirty="0" smtClean="0"/>
              <a:t>Debt: $1,5M</a:t>
            </a:r>
          </a:p>
          <a:p>
            <a:r>
              <a:rPr lang="en-US" sz="2400" dirty="0" smtClean="0"/>
              <a:t>Unemployment rate: 5,5%</a:t>
            </a:r>
          </a:p>
          <a:p>
            <a:r>
              <a:rPr lang="en-US" sz="2400" dirty="0" smtClean="0"/>
              <a:t>Health Expenditure: $264B</a:t>
            </a:r>
          </a:p>
          <a:p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>
              <a:buFont typeface="Wingdings" pitchFamily="2" charset="2"/>
              <a:buChar char="§"/>
            </a:pPr>
            <a:r>
              <a:rPr lang="en-US" sz="2400" dirty="0" smtClean="0"/>
              <a:t>Key factors:</a:t>
            </a:r>
          </a:p>
          <a:p>
            <a:r>
              <a:rPr lang="en-US" sz="2400" dirty="0" smtClean="0"/>
              <a:t>Both are among the largest economies in the world</a:t>
            </a:r>
          </a:p>
          <a:p>
            <a:r>
              <a:rPr lang="en-US" sz="2400" dirty="0" smtClean="0"/>
              <a:t>Both are each other’s largest trading partner</a:t>
            </a:r>
          </a:p>
          <a:p>
            <a:r>
              <a:rPr lang="en-US" sz="2400" dirty="0" smtClean="0"/>
              <a:t>Both are part of G7, G20, WTO, OECD, USMCA, Security Council</a:t>
            </a:r>
          </a:p>
          <a:p>
            <a:r>
              <a:rPr lang="en-US" sz="2400" dirty="0" smtClean="0"/>
              <a:t>Both are among the leaders in energy field</a:t>
            </a:r>
          </a:p>
          <a:p>
            <a:r>
              <a:rPr lang="en-US" sz="2400" dirty="0" smtClean="0"/>
              <a:t>Share the largest land border in the world</a:t>
            </a:r>
          </a:p>
          <a:p>
            <a:r>
              <a:rPr lang="en-US" sz="2400" dirty="0" smtClean="0"/>
              <a:t>Both place high in Human Development Index</a:t>
            </a:r>
          </a:p>
          <a:p>
            <a:endParaRPr lang="en-US" sz="2400" dirty="0" smtClean="0"/>
          </a:p>
          <a:p>
            <a:endParaRPr lang="en-US" sz="2400" dirty="0" smtClean="0"/>
          </a:p>
          <a:p>
            <a:endParaRPr lang="el-GR" sz="2400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88640"/>
            <a:ext cx="4388296" cy="6552728"/>
          </a:xfrm>
        </p:spPr>
        <p:txBody>
          <a:bodyPr>
            <a:normAutofit lnSpcReduction="10000"/>
          </a:bodyPr>
          <a:lstStyle/>
          <a:p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 smtClean="0"/>
              <a:t>Debt: $21,4M</a:t>
            </a:r>
          </a:p>
          <a:p>
            <a:r>
              <a:rPr lang="en-US" sz="2400" dirty="0" smtClean="0"/>
              <a:t>Unemployment rate: 3,6%</a:t>
            </a:r>
          </a:p>
          <a:p>
            <a:r>
              <a:rPr lang="en-US" sz="2400" dirty="0" smtClean="0"/>
              <a:t>Health Expenditure: $3,6T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3915028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Population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145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/>
              <a:t>2019: 37.520.197, 39</a:t>
            </a:r>
            <a:r>
              <a:rPr lang="en-US" sz="2000" baseline="30000" dirty="0" smtClean="0"/>
              <a:t>th</a:t>
            </a:r>
            <a:r>
              <a:rPr lang="en-US" sz="2000" dirty="0" smtClean="0"/>
              <a:t> in the world </a:t>
            </a:r>
          </a:p>
          <a:p>
            <a:pPr marL="0" indent="0">
              <a:buNone/>
            </a:pPr>
            <a:r>
              <a:rPr lang="en-US" sz="2000" dirty="0" smtClean="0"/>
              <a:t>Density: The majority lives in a narrow southern belt along the border with the US.</a:t>
            </a:r>
          </a:p>
          <a:p>
            <a:pPr marL="0" indent="0">
              <a:buNone/>
            </a:pPr>
            <a:endParaRPr lang="el-GR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1" y="1820398"/>
            <a:ext cx="6012160" cy="3979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5" name="Διάγραμμα 4"/>
          <p:cNvGraphicFramePr/>
          <p:nvPr>
            <p:extLst>
              <p:ext uri="{D42A27DB-BD31-4B8C-83A1-F6EECF244321}">
                <p14:modId xmlns:p14="http://schemas.microsoft.com/office/powerpoint/2010/main" val="3961231587"/>
              </p:ext>
            </p:extLst>
          </p:nvPr>
        </p:nvGraphicFramePr>
        <p:xfrm>
          <a:off x="0" y="2507511"/>
          <a:ext cx="3163089" cy="24666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07504" y="5449527"/>
            <a:ext cx="48245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Literal density: 4 people/ square kilometers, </a:t>
            </a:r>
          </a:p>
          <a:p>
            <a:r>
              <a:rPr lang="en-US" dirty="0" smtClean="0"/>
              <a:t>228</a:t>
            </a:r>
            <a:r>
              <a:rPr lang="en-US" baseline="30000" dirty="0" smtClean="0"/>
              <a:t>th</a:t>
            </a:r>
            <a:r>
              <a:rPr lang="en-US" dirty="0" smtClean="0"/>
              <a:t> in the world</a:t>
            </a:r>
          </a:p>
          <a:p>
            <a:pPr marL="285750" indent="-285750">
              <a:buFont typeface="Wingdings" pitchFamily="2" charset="2"/>
              <a:buChar char="v"/>
            </a:pPr>
            <a:r>
              <a:rPr lang="en-US" dirty="0" smtClean="0"/>
              <a:t>The north part has one of the lowest densities in the world, virtually uninhabited 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44727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229600" cy="418058"/>
          </a:xfrm>
        </p:spPr>
        <p:txBody>
          <a:bodyPr>
            <a:noAutofit/>
          </a:bodyPr>
          <a:lstStyle/>
          <a:p>
            <a:r>
              <a:rPr lang="en-US" sz="3200" dirty="0" smtClean="0"/>
              <a:t>Challenges</a:t>
            </a:r>
            <a:endParaRPr lang="el-GR" sz="32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89983" y="1844824"/>
            <a:ext cx="8928992" cy="388843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1800" dirty="0" smtClean="0"/>
          </a:p>
          <a:p>
            <a:pPr marL="457200" indent="-457200">
              <a:buFont typeface="+mj-lt"/>
              <a:buAutoNum type="arabicParenR"/>
            </a:pPr>
            <a:r>
              <a:rPr lang="en-US" sz="2000" dirty="0" smtClean="0">
                <a:solidFill>
                  <a:srgbClr val="C50707"/>
                </a:solidFill>
              </a:rPr>
              <a:t>GDP growth</a:t>
            </a:r>
            <a:r>
              <a:rPr lang="en-US" sz="2000" dirty="0" smtClean="0"/>
              <a:t>: From 1995- 2016 Canada’s GDP growth rate was 2,4%, the highest in all G7 countries. Challenge: Maintenance 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000" dirty="0" smtClean="0"/>
              <a:t>Canada adds capital and labor but doesn’t boost multifactor productivity: lacks innovation and technological change,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000" dirty="0" smtClean="0"/>
              <a:t>Growth is being driven by hard to sustain consumer spending,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000" dirty="0" smtClean="0"/>
              <a:t>Workforce gap,</a:t>
            </a:r>
          </a:p>
          <a:p>
            <a:pPr marL="457200" indent="-457200">
              <a:buFont typeface="+mj-lt"/>
              <a:buAutoNum type="alphaLcParenR"/>
            </a:pPr>
            <a:r>
              <a:rPr lang="en-US" sz="2000" dirty="0" smtClean="0"/>
              <a:t>Growth in energy sector faces pressures, </a:t>
            </a:r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r>
              <a:rPr lang="en-US" sz="2000" dirty="0" smtClean="0"/>
              <a:t>Result: if all the above are faced, expectations for 50% GDP growth</a:t>
            </a:r>
          </a:p>
        </p:txBody>
      </p:sp>
    </p:spTree>
    <p:extLst>
      <p:ext uri="{BB962C8B-B14F-4D97-AF65-F5344CB8AC3E}">
        <p14:creationId xmlns:p14="http://schemas.microsoft.com/office/powerpoint/2010/main" val="57522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415" y="1916832"/>
            <a:ext cx="8406585" cy="47400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Ορθογώνιο 3"/>
          <p:cNvSpPr/>
          <p:nvPr/>
        </p:nvSpPr>
        <p:spPr>
          <a:xfrm>
            <a:off x="755576" y="620688"/>
            <a:ext cx="73448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AutoNum type="arabicParenR" startAt="2"/>
            </a:pPr>
            <a:r>
              <a:rPr lang="en-US" sz="2400" dirty="0">
                <a:solidFill>
                  <a:srgbClr val="C50707"/>
                </a:solidFill>
              </a:rPr>
              <a:t>Complete unfinished reforms to boost productivity</a:t>
            </a:r>
          </a:p>
        </p:txBody>
      </p:sp>
    </p:spTree>
    <p:extLst>
      <p:ext uri="{BB962C8B-B14F-4D97-AF65-F5344CB8AC3E}">
        <p14:creationId xmlns:p14="http://schemas.microsoft.com/office/powerpoint/2010/main" val="2763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07504" y="188640"/>
            <a:ext cx="8928992" cy="6552728"/>
          </a:xfrm>
        </p:spPr>
        <p:txBody>
          <a:bodyPr>
            <a:normAutofit/>
          </a:bodyPr>
          <a:lstStyle/>
          <a:p>
            <a:pPr marL="457200" indent="-457200">
              <a:buAutoNum type="arabicParenR" startAt="3"/>
            </a:pPr>
            <a:r>
              <a:rPr lang="en-US" sz="2000" dirty="0" smtClean="0">
                <a:solidFill>
                  <a:srgbClr val="C50707"/>
                </a:solidFill>
              </a:rPr>
              <a:t>Working in the digital economy</a:t>
            </a:r>
          </a:p>
          <a:p>
            <a:pPr marL="457200" indent="-457200">
              <a:buAutoNum type="arabicParenR" startAt="3"/>
            </a:pPr>
            <a:r>
              <a:rPr lang="en-US" sz="2000" dirty="0" smtClean="0">
                <a:solidFill>
                  <a:srgbClr val="C50707"/>
                </a:solidFill>
              </a:rPr>
              <a:t>Health and wellness</a:t>
            </a:r>
          </a:p>
          <a:p>
            <a:pPr marL="457200" indent="-457200">
              <a:buAutoNum type="arabicParenR" startAt="3"/>
            </a:pPr>
            <a:r>
              <a:rPr lang="en-US" sz="2000" dirty="0" smtClean="0">
                <a:solidFill>
                  <a:srgbClr val="C50707"/>
                </a:solidFill>
              </a:rPr>
              <a:t>Building better lives across the gender spectrum</a:t>
            </a:r>
          </a:p>
          <a:p>
            <a:pPr marL="457200" indent="-457200">
              <a:buAutoNum type="arabicParenR" startAt="3"/>
            </a:pPr>
            <a:r>
              <a:rPr lang="en-US" sz="2000" dirty="0" smtClean="0">
                <a:solidFill>
                  <a:srgbClr val="C50707"/>
                </a:solidFill>
              </a:rPr>
              <a:t>Emerging asocial society</a:t>
            </a:r>
          </a:p>
          <a:p>
            <a:pPr marL="457200" indent="-457200">
              <a:buAutoNum type="arabicParenR" startAt="3"/>
            </a:pPr>
            <a:r>
              <a:rPr lang="en-US" sz="2000" dirty="0" smtClean="0">
                <a:solidFill>
                  <a:srgbClr val="C50707"/>
                </a:solidFill>
              </a:rPr>
              <a:t>Environmental issues, climate change, mining, logging</a:t>
            </a:r>
          </a:p>
          <a:p>
            <a:pPr marL="0" indent="0">
              <a:buNone/>
            </a:pPr>
            <a:endParaRPr lang="en-US" sz="2000" dirty="0" smtClean="0"/>
          </a:p>
          <a:p>
            <a:pPr marL="457200" indent="-457200">
              <a:buAutoNum type="arabicParenR" startAt="3"/>
            </a:pPr>
            <a:endParaRPr lang="el-GR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7" b="25838"/>
          <a:stretch/>
        </p:blipFill>
        <p:spPr bwMode="auto">
          <a:xfrm>
            <a:off x="0" y="2299894"/>
            <a:ext cx="9139645" cy="4558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8930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624736"/>
          </a:xfrm>
        </p:spPr>
        <p:txBody>
          <a:bodyPr/>
          <a:lstStyle/>
          <a:p>
            <a:r>
              <a:rPr lang="en-US" dirty="0" smtClean="0"/>
              <a:t>Recommendations</a:t>
            </a:r>
            <a:endParaRPr lang="el-G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0" y="764704"/>
            <a:ext cx="9094426" cy="513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089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8229600" cy="418058"/>
          </a:xfrm>
        </p:spPr>
        <p:txBody>
          <a:bodyPr>
            <a:noAutofit/>
          </a:bodyPr>
          <a:lstStyle/>
          <a:p>
            <a:r>
              <a:rPr lang="en-US" sz="3200" b="1" i="1" dirty="0" smtClean="0"/>
              <a:t>Important information acquired:</a:t>
            </a:r>
            <a:endParaRPr lang="el-GR" sz="3200" b="1" i="1" dirty="0"/>
          </a:p>
        </p:txBody>
      </p:sp>
      <p:sp>
        <p:nvSpPr>
          <p:cNvPr id="8" name="Κουμπί ενέργειας: Προσαρμογή 7">
            <a:hlinkClick r:id="" action="ppaction://noaction" highlightClick="1"/>
          </p:cNvPr>
          <p:cNvSpPr/>
          <p:nvPr/>
        </p:nvSpPr>
        <p:spPr>
          <a:xfrm>
            <a:off x="755576" y="1700808"/>
            <a:ext cx="7344816" cy="3312368"/>
          </a:xfrm>
          <a:prstGeom prst="actionButtonBlank">
            <a:avLst/>
          </a:prstGeom>
          <a:ln w="38100">
            <a:solidFill>
              <a:srgbClr val="FF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755576" y="1844824"/>
            <a:ext cx="8229600" cy="4525963"/>
          </a:xfrm>
        </p:spPr>
        <p:txBody>
          <a:bodyPr>
            <a:normAutofit/>
          </a:bodyPr>
          <a:lstStyle/>
          <a:p>
            <a:r>
              <a:rPr lang="en-US" sz="2800" i="1" dirty="0" smtClean="0"/>
              <a:t>High-income economy, good wages- good jobs</a:t>
            </a:r>
          </a:p>
          <a:p>
            <a:r>
              <a:rPr lang="en-US" sz="2800" i="1" dirty="0" smtClean="0"/>
              <a:t>Low corruption, quality of life, good health care system</a:t>
            </a:r>
          </a:p>
          <a:p>
            <a:r>
              <a:rPr lang="en-US" sz="2800" i="1" dirty="0" smtClean="0"/>
              <a:t>Energy Superpower</a:t>
            </a:r>
          </a:p>
          <a:p>
            <a:r>
              <a:rPr lang="en-US" sz="2800" i="1" dirty="0" smtClean="0"/>
              <a:t>Unique geographical sites</a:t>
            </a:r>
          </a:p>
          <a:p>
            <a:r>
              <a:rPr lang="en-US" sz="2800" i="1" dirty="0" smtClean="0"/>
              <a:t>Adaptation and acceptance</a:t>
            </a:r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l-GR" sz="2800" dirty="0"/>
          </a:p>
        </p:txBody>
      </p:sp>
    </p:spTree>
    <p:extLst>
      <p:ext uri="{BB962C8B-B14F-4D97-AF65-F5344CB8AC3E}">
        <p14:creationId xmlns:p14="http://schemas.microsoft.com/office/powerpoint/2010/main" val="2427930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346050"/>
          </a:xfrm>
        </p:spPr>
        <p:txBody>
          <a:bodyPr>
            <a:noAutofit/>
          </a:bodyPr>
          <a:lstStyle/>
          <a:p>
            <a:r>
              <a:rPr lang="en-US" sz="2800" dirty="0" smtClean="0"/>
              <a:t>References</a:t>
            </a:r>
            <a:endParaRPr lang="el-GR" sz="28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5976664"/>
          </a:xfrm>
        </p:spPr>
        <p:txBody>
          <a:bodyPr>
            <a:normAutofit fontScale="92500" lnSpcReduction="20000"/>
          </a:bodyPr>
          <a:lstStyle/>
          <a:p>
            <a:r>
              <a:rPr lang="en-US" sz="2000" dirty="0"/>
              <a:t>Canada Population 2019. (</a:t>
            </a:r>
            <a:r>
              <a:rPr lang="en-US" sz="2000" dirty="0" err="1"/>
              <a:t>n.d.</a:t>
            </a:r>
            <a:r>
              <a:rPr lang="en-US" sz="2000" dirty="0"/>
              <a:t>). Retrieved October 19, 2019, from </a:t>
            </a:r>
            <a:r>
              <a:rPr lang="en-US" sz="2000" dirty="0">
                <a:hlinkClick r:id="rId2"/>
              </a:rPr>
              <a:t>http://worldpopulationreview.com/countries/canada-population</a:t>
            </a:r>
            <a:r>
              <a:rPr lang="en-US" sz="2000" dirty="0" smtClean="0">
                <a:hlinkClick r:id="rId2"/>
              </a:rPr>
              <a:t>/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World Map. (2016, July 12). Retrieved October 12, 2019, from </a:t>
            </a:r>
            <a:r>
              <a:rPr lang="en-US" sz="2000" dirty="0">
                <a:hlinkClick r:id="rId3"/>
              </a:rPr>
              <a:t>https://www.worldatlas.com/webimage/countrys/namerica/ca.htm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Nicholson, N. L., Hall, R. D., Krueger, R. R., Morton, W. L., &amp; </a:t>
            </a:r>
            <a:r>
              <a:rPr lang="en-US" sz="2000" dirty="0" err="1"/>
              <a:t>Bercuson</a:t>
            </a:r>
            <a:r>
              <a:rPr lang="en-US" sz="2000" dirty="0"/>
              <a:t>, D. J. (2019, November 5). Canada. Retrieved October 10, 2019, </a:t>
            </a:r>
            <a:r>
              <a:rPr lang="en-US" sz="2000" dirty="0" smtClean="0"/>
              <a:t>from </a:t>
            </a:r>
            <a:r>
              <a:rPr lang="en-US" sz="2000" dirty="0" smtClean="0">
                <a:hlinkClick r:id="rId4"/>
              </a:rPr>
              <a:t>https</a:t>
            </a:r>
            <a:r>
              <a:rPr lang="en-US" sz="2000" dirty="0">
                <a:hlinkClick r:id="rId4"/>
              </a:rPr>
              <a:t>://www.britannica.com/place/Canada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Geography of Canada. (</a:t>
            </a:r>
            <a:r>
              <a:rPr lang="en-US" sz="2000" dirty="0" err="1"/>
              <a:t>n.d.</a:t>
            </a:r>
            <a:r>
              <a:rPr lang="en-US" sz="2000" dirty="0"/>
              <a:t>). Retrieved October 10, 2019, from </a:t>
            </a:r>
            <a:r>
              <a:rPr lang="en-US" sz="2000" dirty="0">
                <a:hlinkClick r:id="rId5"/>
              </a:rPr>
              <a:t>https://thecanadaguide.com/places/geography</a:t>
            </a:r>
            <a:r>
              <a:rPr lang="en-US" sz="2000" dirty="0" smtClean="0">
                <a:hlinkClick r:id="rId5"/>
              </a:rPr>
              <a:t>/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Global Engagement- IEA CANADA. (</a:t>
            </a:r>
            <a:r>
              <a:rPr lang="en-US" sz="2000" dirty="0" err="1"/>
              <a:t>n.d.</a:t>
            </a:r>
            <a:r>
              <a:rPr lang="en-US" sz="2000" dirty="0"/>
              <a:t>). Retrieved October 10, 2019, from </a:t>
            </a:r>
            <a:r>
              <a:rPr lang="en-US" sz="2000" dirty="0">
                <a:hlinkClick r:id="rId6"/>
              </a:rPr>
              <a:t>https://www.iea.org/countries/Canada</a:t>
            </a:r>
            <a:r>
              <a:rPr lang="en-US" sz="2000" dirty="0" smtClean="0">
                <a:hlinkClick r:id="rId6"/>
              </a:rPr>
              <a:t>/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Language. (</a:t>
            </a:r>
            <a:r>
              <a:rPr lang="en-US" sz="2000" dirty="0" err="1"/>
              <a:t>n.d.</a:t>
            </a:r>
            <a:r>
              <a:rPr lang="en-US" sz="2000" dirty="0"/>
              <a:t>). Retrieved October 10, 2019, from </a:t>
            </a:r>
            <a:r>
              <a:rPr lang="en-US" sz="2000" dirty="0">
                <a:hlinkClick r:id="rId7"/>
              </a:rPr>
              <a:t>https://thecanadaguide.com/basics/language</a:t>
            </a:r>
            <a:r>
              <a:rPr lang="en-US" sz="2000" dirty="0" smtClean="0">
                <a:hlinkClick r:id="rId7"/>
              </a:rPr>
              <a:t>/</a:t>
            </a:r>
            <a:r>
              <a:rPr lang="en-US" sz="2000" dirty="0" smtClean="0"/>
              <a:t>.</a:t>
            </a:r>
          </a:p>
          <a:p>
            <a:r>
              <a:rPr lang="en-US" sz="2000" dirty="0" err="1"/>
              <a:t>Oberheu</a:t>
            </a:r>
            <a:r>
              <a:rPr lang="en-US" sz="2000" dirty="0"/>
              <a:t>, C. (2016, August 24). Major Religions of Canada. Retrieved October 10, 2019, from </a:t>
            </a:r>
            <a:r>
              <a:rPr lang="en-US" sz="2000" dirty="0">
                <a:hlinkClick r:id="rId8"/>
              </a:rPr>
              <a:t>https://www.worldatlas.com/articles/religious-composition-of-canada.html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Natural </a:t>
            </a:r>
            <a:r>
              <a:rPr lang="en-US" sz="2000" dirty="0"/>
              <a:t>resources facts. (2019, September 6). Retrieved October 10, 2019, from </a:t>
            </a:r>
            <a:r>
              <a:rPr lang="en-US" sz="2000" dirty="0">
                <a:hlinkClick r:id="rId9"/>
              </a:rPr>
              <a:t>https://www.nrcan.gc.ca/our-natural-resources/minerals-mining/minerals-metals-facts/iron-ore-facts/20517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2019 INDEX of economic freedom Canada. (</a:t>
            </a:r>
            <a:r>
              <a:rPr lang="en-US" sz="2000" dirty="0" err="1"/>
              <a:t>n.d.</a:t>
            </a:r>
            <a:r>
              <a:rPr lang="en-US" sz="2000" dirty="0"/>
              <a:t>). Retrieved October 10, 2019, from </a:t>
            </a:r>
            <a:r>
              <a:rPr lang="en-US" sz="2000" dirty="0">
                <a:hlinkClick r:id="rId10"/>
              </a:rPr>
              <a:t>https://www.heritage.org/index/country/canada</a:t>
            </a:r>
            <a:r>
              <a:rPr lang="en-US" sz="2000" dirty="0"/>
              <a:t>.</a:t>
            </a:r>
          </a:p>
          <a:p>
            <a:r>
              <a:rPr lang="en-US" sz="2000" dirty="0"/>
              <a:t>Canada: country data and statistics. (</a:t>
            </a:r>
            <a:r>
              <a:rPr lang="en-US" sz="2000" dirty="0" err="1"/>
              <a:t>n.d.</a:t>
            </a:r>
            <a:r>
              <a:rPr lang="en-US" sz="2000" dirty="0"/>
              <a:t>). Retrieved October 25, 2019, from </a:t>
            </a:r>
            <a:r>
              <a:rPr lang="en-US" sz="2000" dirty="0">
                <a:hlinkClick r:id="rId11"/>
              </a:rPr>
              <a:t>https://www.worlddata.info/america/canada/index.php</a:t>
            </a:r>
            <a:r>
              <a:rPr lang="en-US" sz="2000" dirty="0" smtClean="0"/>
              <a:t>.</a:t>
            </a:r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pPr marL="0" indent="0">
              <a:buNone/>
            </a:pPr>
            <a:endParaRPr lang="en-US" sz="2000" dirty="0" smtClean="0"/>
          </a:p>
          <a:p>
            <a:endParaRPr lang="en-US" sz="2000" dirty="0" smtClean="0"/>
          </a:p>
          <a:p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991774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07504" y="332656"/>
            <a:ext cx="8928992" cy="6408712"/>
          </a:xfrm>
        </p:spPr>
        <p:txBody>
          <a:bodyPr>
            <a:normAutofit fontScale="92500" lnSpcReduction="10000"/>
          </a:bodyPr>
          <a:lstStyle/>
          <a:p>
            <a:endParaRPr lang="en-US" sz="2000" dirty="0" smtClean="0"/>
          </a:p>
          <a:p>
            <a:r>
              <a:rPr lang="en-US" sz="2000" dirty="0" err="1" smtClean="0"/>
              <a:t>Bica</a:t>
            </a:r>
            <a:r>
              <a:rPr lang="en-US" sz="2000" dirty="0" smtClean="0"/>
              <a:t>, P. (</a:t>
            </a:r>
            <a:r>
              <a:rPr lang="en-US" sz="2000" dirty="0" err="1" smtClean="0"/>
              <a:t>n.d.</a:t>
            </a:r>
            <a:r>
              <a:rPr lang="en-US" sz="2000" dirty="0" smtClean="0"/>
              <a:t>). Canada. Retrieved October 25, 2019, from </a:t>
            </a:r>
            <a:r>
              <a:rPr lang="en-US" sz="2000" dirty="0" smtClean="0">
                <a:hlinkClick r:id="rId2"/>
              </a:rPr>
              <a:t>https://oec.world/en/profile/country/can/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Understanding Canada's Political System. (</a:t>
            </a:r>
            <a:r>
              <a:rPr lang="en-US" sz="2000" dirty="0" err="1" smtClean="0"/>
              <a:t>n.d.</a:t>
            </a:r>
            <a:r>
              <a:rPr lang="en-US" sz="2000" dirty="0" smtClean="0"/>
              <a:t>). Retrieved October 25, 2019, from </a:t>
            </a:r>
            <a:r>
              <a:rPr lang="en-US" sz="2000" dirty="0" smtClean="0">
                <a:hlinkClick r:id="rId3"/>
              </a:rPr>
              <a:t>https://www.rcinet.ca/politique-canadienne-en/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Social Sciences and Humanities Research Council. (2012, November 29). Social Sciences and Humanities Research Council. Retrieved November 10, 2019, from </a:t>
            </a:r>
            <a:r>
              <a:rPr lang="en-US" sz="2000" dirty="0" smtClean="0">
                <a:hlinkClick r:id="rId4"/>
              </a:rPr>
              <a:t>https://www.sshrc-crsh.gc.ca/funding-financement/programs-programmes/challenge_areas-domaines_des_defis/index-eng.aspx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Horizons. (2018, October 19). The Next Generation of Emerging Global Challenges. Retrieved November 10, 2019, from </a:t>
            </a:r>
            <a:r>
              <a:rPr lang="en-US" sz="2000" dirty="0" smtClean="0">
                <a:hlinkClick r:id="rId5"/>
              </a:rPr>
              <a:t>https://horizons.gc.ca/en/2018/10/19/the-next-generation-of-emerging-global-challenges/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Challenges to Canada's Prosperity Are Larger Than Ever-But So Are the Opportunities. (</a:t>
            </a:r>
            <a:r>
              <a:rPr lang="en-US" sz="2000" dirty="0" err="1" smtClean="0"/>
              <a:t>n.d.</a:t>
            </a:r>
            <a:r>
              <a:rPr lang="en-US" sz="2000" dirty="0" smtClean="0"/>
              <a:t>). Retrieved November 10, 2019, from </a:t>
            </a:r>
            <a:r>
              <a:rPr lang="en-US" sz="2000" dirty="0" smtClean="0">
                <a:hlinkClick r:id="rId6"/>
              </a:rPr>
              <a:t>https://www.bcg.com/en-gr/about/centre-canadas-future/challenges-canadas-prosperity-opportunities-larger-than-ever.aspx</a:t>
            </a:r>
            <a:r>
              <a:rPr lang="en-US" sz="2000" dirty="0" smtClean="0"/>
              <a:t>.</a:t>
            </a:r>
          </a:p>
          <a:p>
            <a:r>
              <a:rPr lang="en-US" sz="2000" dirty="0" smtClean="0"/>
              <a:t>Water Use Performance Report 2018 Update. (</a:t>
            </a:r>
            <a:r>
              <a:rPr lang="en-US" sz="2000" dirty="0" err="1" smtClean="0"/>
              <a:t>n.d.</a:t>
            </a:r>
            <a:r>
              <a:rPr lang="en-US" sz="2000" dirty="0" smtClean="0"/>
              <a:t>). Retrieved October 10, 2019, from </a:t>
            </a:r>
            <a:r>
              <a:rPr lang="en-US" sz="2000" dirty="0" smtClean="0">
                <a:hlinkClick r:id="rId7"/>
              </a:rPr>
              <a:t>https://www.aer.ca/</a:t>
            </a:r>
            <a:r>
              <a:rPr lang="en-US" sz="2000" dirty="0" smtClean="0"/>
              <a:t>.</a:t>
            </a:r>
          </a:p>
          <a:p>
            <a:r>
              <a:rPr lang="en-US" sz="2000" dirty="0"/>
              <a:t>Alexander, I., Barber-</a:t>
            </a:r>
            <a:r>
              <a:rPr lang="en-US" sz="2000" dirty="0" err="1"/>
              <a:t>Dueck</a:t>
            </a:r>
            <a:r>
              <a:rPr lang="en-US" sz="2000" dirty="0"/>
              <a:t>, C., </a:t>
            </a:r>
            <a:r>
              <a:rPr lang="en-US" sz="2000" dirty="0" err="1"/>
              <a:t>Provenzano</a:t>
            </a:r>
            <a:r>
              <a:rPr lang="en-US" sz="2000" dirty="0"/>
              <a:t>, M., &amp; Wang, J. (2018, June 27). Provincial and territorial natural resources in Canada. Retrieved November 11, 2019, from </a:t>
            </a:r>
            <a:r>
              <a:rPr lang="en-US" sz="2000" dirty="0">
                <a:hlinkClick r:id="rId8"/>
              </a:rPr>
              <a:t>https://www150.statcan.gc.ca/n1/pub/13-604-m/13-604-m2018088-eng.htm</a:t>
            </a:r>
            <a:r>
              <a:rPr lang="en-US" sz="2000" dirty="0" smtClean="0"/>
              <a:t>.</a:t>
            </a:r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l-GR" sz="2000" dirty="0"/>
          </a:p>
        </p:txBody>
      </p:sp>
    </p:spTree>
    <p:extLst>
      <p:ext uri="{BB962C8B-B14F-4D97-AF65-F5344CB8AC3E}">
        <p14:creationId xmlns:p14="http://schemas.microsoft.com/office/powerpoint/2010/main" val="1594681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764704"/>
            <a:ext cx="5434359" cy="50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Ορθογώνιο 5"/>
          <p:cNvSpPr/>
          <p:nvPr/>
        </p:nvSpPr>
        <p:spPr>
          <a:xfrm>
            <a:off x="2051720" y="4869160"/>
            <a:ext cx="4968552" cy="948544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Thank you for your time!</a:t>
            </a:r>
            <a:endParaRPr lang="el-GR" sz="3200" dirty="0"/>
          </a:p>
        </p:txBody>
      </p:sp>
    </p:spTree>
    <p:extLst>
      <p:ext uri="{BB962C8B-B14F-4D97-AF65-F5344CB8AC3E}">
        <p14:creationId xmlns:p14="http://schemas.microsoft.com/office/powerpoint/2010/main" val="761322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Population per province and city</a:t>
            </a:r>
            <a:endParaRPr lang="el-GR" dirty="0"/>
          </a:p>
        </p:txBody>
      </p:sp>
      <p:graphicFrame>
        <p:nvGraphicFramePr>
          <p:cNvPr id="6" name="Θέση περιεχομένου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72074040"/>
              </p:ext>
            </p:extLst>
          </p:nvPr>
        </p:nvGraphicFramePr>
        <p:xfrm>
          <a:off x="107504" y="1340768"/>
          <a:ext cx="3779912" cy="33838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Διάγραμμα 6"/>
          <p:cNvGraphicFramePr/>
          <p:nvPr>
            <p:extLst>
              <p:ext uri="{D42A27DB-BD31-4B8C-83A1-F6EECF244321}">
                <p14:modId xmlns:p14="http://schemas.microsoft.com/office/powerpoint/2010/main" val="3176959538"/>
              </p:ext>
            </p:extLst>
          </p:nvPr>
        </p:nvGraphicFramePr>
        <p:xfrm>
          <a:off x="4067944" y="1556792"/>
          <a:ext cx="4824536" cy="31683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539552" y="5301208"/>
            <a:ext cx="79208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More that half Canadians live in only two provinces:</a:t>
            </a:r>
          </a:p>
          <a:p>
            <a:r>
              <a:rPr lang="en-US" dirty="0" smtClean="0"/>
              <a:t>1/3 Canadians live in Ontario</a:t>
            </a:r>
          </a:p>
          <a:p>
            <a:r>
              <a:rPr lang="en-US" dirty="0" smtClean="0"/>
              <a:t>1/4 Canadians live in Quebec 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38511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07" y="16819"/>
            <a:ext cx="7920880" cy="6841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7985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en-US" sz="3600" dirty="0" smtClean="0"/>
              <a:t>Ethnicities</a:t>
            </a:r>
            <a:endParaRPr lang="el-GR" sz="3600" dirty="0"/>
          </a:p>
        </p:txBody>
      </p:sp>
      <p:graphicFrame>
        <p:nvGraphicFramePr>
          <p:cNvPr id="4" name="Θέση περιεχομένου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74627168"/>
              </p:ext>
            </p:extLst>
          </p:nvPr>
        </p:nvGraphicFramePr>
        <p:xfrm>
          <a:off x="251520" y="980728"/>
          <a:ext cx="8569325" cy="5616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5791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Geography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000" dirty="0" smtClean="0"/>
              <a:t>Occupies the top half of North America</a:t>
            </a:r>
          </a:p>
          <a:p>
            <a:pPr>
              <a:buFont typeface="Wingdings" pitchFamily="2" charset="2"/>
              <a:buChar char="v"/>
            </a:pPr>
            <a:r>
              <a:rPr lang="en-US" sz="2000" dirty="0" smtClean="0"/>
              <a:t>Second largest country in the world (after Russia)</a:t>
            </a:r>
          </a:p>
          <a:p>
            <a:pPr marL="0" indent="0">
              <a:buNone/>
            </a:pPr>
            <a:r>
              <a:rPr lang="en-US" sz="2000" dirty="0" smtClean="0"/>
              <a:t>       Total Area: </a:t>
            </a:r>
            <a:r>
              <a:rPr lang="en-US" sz="2000" dirty="0" smtClean="0"/>
              <a:t>9,984,671 </a:t>
            </a:r>
            <a:r>
              <a:rPr lang="en-US" sz="2000" dirty="0" err="1" smtClean="0"/>
              <a:t>sq</a:t>
            </a:r>
            <a:r>
              <a:rPr lang="en-US" sz="2000" dirty="0" smtClean="0"/>
              <a:t> </a:t>
            </a:r>
            <a:r>
              <a:rPr lang="en-US" sz="2000" dirty="0" smtClean="0"/>
              <a:t>km</a:t>
            </a:r>
          </a:p>
          <a:p>
            <a:pPr>
              <a:buFont typeface="Wingdings" pitchFamily="2" charset="2"/>
              <a:buChar char="v"/>
            </a:pPr>
            <a:r>
              <a:rPr lang="en-US" sz="2000" dirty="0" smtClean="0"/>
              <a:t>Largest coastline in the world: 243,043 km</a:t>
            </a:r>
          </a:p>
          <a:p>
            <a:pPr>
              <a:buFont typeface="Wingdings" pitchFamily="2" charset="2"/>
              <a:buChar char="v"/>
            </a:pPr>
            <a:endParaRPr lang="en-US" sz="2000" dirty="0" smtClean="0"/>
          </a:p>
          <a:p>
            <a:pPr marL="0" indent="0">
              <a:buNone/>
            </a:pPr>
            <a:endParaRPr lang="el-GR" sz="2000" dirty="0"/>
          </a:p>
        </p:txBody>
      </p:sp>
      <p:graphicFrame>
        <p:nvGraphicFramePr>
          <p:cNvPr id="4" name="Διάγραμμα 3"/>
          <p:cNvGraphicFramePr/>
          <p:nvPr>
            <p:extLst>
              <p:ext uri="{D42A27DB-BD31-4B8C-83A1-F6EECF244321}">
                <p14:modId xmlns:p14="http://schemas.microsoft.com/office/powerpoint/2010/main" val="2558050054"/>
              </p:ext>
            </p:extLst>
          </p:nvPr>
        </p:nvGraphicFramePr>
        <p:xfrm>
          <a:off x="1115616" y="2852936"/>
          <a:ext cx="6768752" cy="3184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7202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Geography</a:t>
            </a:r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0" y="1052736"/>
            <a:ext cx="9144000" cy="5805264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arenR"/>
            </a:pPr>
            <a:r>
              <a:rPr lang="en-US" sz="2800" dirty="0" smtClean="0"/>
              <a:t>West Coast</a:t>
            </a:r>
          </a:p>
          <a:p>
            <a:pPr marL="0" indent="0">
              <a:buNone/>
            </a:pPr>
            <a:endParaRPr lang="el-GR" sz="2800" dirty="0"/>
          </a:p>
        </p:txBody>
      </p:sp>
      <p:graphicFrame>
        <p:nvGraphicFramePr>
          <p:cNvPr id="5" name="Διάγραμμα 4"/>
          <p:cNvGraphicFramePr/>
          <p:nvPr>
            <p:extLst>
              <p:ext uri="{D42A27DB-BD31-4B8C-83A1-F6EECF244321}">
                <p14:modId xmlns:p14="http://schemas.microsoft.com/office/powerpoint/2010/main" val="947323315"/>
              </p:ext>
            </p:extLst>
          </p:nvPr>
        </p:nvGraphicFramePr>
        <p:xfrm>
          <a:off x="107504" y="1700808"/>
          <a:ext cx="3960440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353617" y="1988840"/>
            <a:ext cx="45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Mountainous part, Coastal Range mountains stretch down from Alaska to the border with the Pacific Ocean</a:t>
            </a:r>
            <a:endParaRPr lang="el-GR" dirty="0"/>
          </a:p>
        </p:txBody>
      </p:sp>
      <p:sp>
        <p:nvSpPr>
          <p:cNvPr id="9" name="TextBox 8"/>
          <p:cNvSpPr txBox="1"/>
          <p:nvPr/>
        </p:nvSpPr>
        <p:spPr>
          <a:xfrm>
            <a:off x="4388260" y="3033393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Natural border between British Columbia and Alberta</a:t>
            </a:r>
            <a:endParaRPr lang="el-GR" dirty="0"/>
          </a:p>
        </p:txBody>
      </p:sp>
      <p:sp>
        <p:nvSpPr>
          <p:cNvPr id="11" name="TextBox 10"/>
          <p:cNvSpPr txBox="1"/>
          <p:nvPr/>
        </p:nvSpPr>
        <p:spPr>
          <a:xfrm>
            <a:off x="4409238" y="3851756"/>
            <a:ext cx="3872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Between the mountains</a:t>
            </a:r>
            <a:endParaRPr lang="el-GR" dirty="0"/>
          </a:p>
        </p:txBody>
      </p:sp>
      <p:sp>
        <p:nvSpPr>
          <p:cNvPr id="13" name="TextBox 12"/>
          <p:cNvSpPr txBox="1"/>
          <p:nvPr/>
        </p:nvSpPr>
        <p:spPr>
          <a:xfrm>
            <a:off x="179512" y="4437112"/>
            <a:ext cx="845722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rabicParenR" startAt="2"/>
            </a:pPr>
            <a:r>
              <a:rPr lang="en-US" sz="2800" dirty="0" smtClean="0"/>
              <a:t>Canadian Prairies</a:t>
            </a:r>
          </a:p>
          <a:p>
            <a:r>
              <a:rPr lang="en-US" sz="2000" dirty="0" smtClean="0"/>
              <a:t>Flat land, no mountains</a:t>
            </a:r>
          </a:p>
          <a:p>
            <a:r>
              <a:rPr lang="en-US" sz="2000" dirty="0" smtClean="0"/>
              <a:t>Dry area with no forests: base of Canadian agriculture</a:t>
            </a:r>
          </a:p>
          <a:p>
            <a:r>
              <a:rPr lang="en-US" sz="2000" dirty="0" smtClean="0"/>
              <a:t>Include 3 provinces: Alberta, Saskatchewan, Manitoba</a:t>
            </a:r>
          </a:p>
          <a:p>
            <a:pPr marL="342900" indent="-342900">
              <a:buFont typeface="Wingdings" pitchFamily="2" charset="2"/>
              <a:buChar char="v"/>
            </a:pPr>
            <a:r>
              <a:rPr lang="en-US" sz="2000" dirty="0" smtClean="0"/>
              <a:t>Southeastern Alberta: barren, desert-like landscape, rocky soil and gravity-defying stone formations</a:t>
            </a:r>
          </a:p>
          <a:p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dirty="0" smtClean="0"/>
              <a:t> 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0636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1676</TotalTime>
  <Words>2146</Words>
  <Application>Microsoft Office PowerPoint</Application>
  <PresentationFormat>Προβολή στην οθόνη (4:3)</PresentationFormat>
  <Paragraphs>337</Paragraphs>
  <Slides>47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47</vt:i4>
      </vt:variant>
    </vt:vector>
  </HeadingPairs>
  <TitlesOfParts>
    <vt:vector size="48" baseType="lpstr">
      <vt:lpstr>Θέμα του Office</vt:lpstr>
      <vt:lpstr>Παρουσίαση του PowerPoint</vt:lpstr>
      <vt:lpstr>Table of contents</vt:lpstr>
      <vt:lpstr>Παρουσίαση του PowerPoint</vt:lpstr>
      <vt:lpstr>Population</vt:lpstr>
      <vt:lpstr>Population per province and city</vt:lpstr>
      <vt:lpstr>Παρουσίαση του PowerPoint</vt:lpstr>
      <vt:lpstr>Ethnicities</vt:lpstr>
      <vt:lpstr>Geography</vt:lpstr>
      <vt:lpstr>Geography</vt:lpstr>
      <vt:lpstr>Geography</vt:lpstr>
      <vt:lpstr>Παρουσίαση του PowerPoint</vt:lpstr>
      <vt:lpstr>Geography</vt:lpstr>
      <vt:lpstr>Παρουσίαση του PowerPoint</vt:lpstr>
      <vt:lpstr>Climate</vt:lpstr>
      <vt:lpstr>Climate</vt:lpstr>
      <vt:lpstr>Climate</vt:lpstr>
      <vt:lpstr>Παρουσίαση του PowerPoint</vt:lpstr>
      <vt:lpstr>Natural Resources</vt:lpstr>
      <vt:lpstr>Natural Resources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Language and Religion</vt:lpstr>
      <vt:lpstr>Economy</vt:lpstr>
      <vt:lpstr>Economy</vt:lpstr>
      <vt:lpstr>Παρουσίαση του PowerPoint</vt:lpstr>
      <vt:lpstr>Παρουσίαση του PowerPoint</vt:lpstr>
      <vt:lpstr>Παρουσίαση του PowerPoint</vt:lpstr>
      <vt:lpstr>Important oil fields</vt:lpstr>
      <vt:lpstr>Political System</vt:lpstr>
      <vt:lpstr>Canada vs USA</vt:lpstr>
      <vt:lpstr>Παρουσίαση του PowerPoint</vt:lpstr>
      <vt:lpstr>Challenges</vt:lpstr>
      <vt:lpstr>Παρουσίαση του PowerPoint</vt:lpstr>
      <vt:lpstr>Παρουσίαση του PowerPoint</vt:lpstr>
      <vt:lpstr>Παρουσίαση του PowerPoint</vt:lpstr>
      <vt:lpstr>Important information acquired:</vt:lpstr>
      <vt:lpstr>References</vt:lpstr>
      <vt:lpstr>Παρουσίαση του PowerPoint</vt:lpstr>
      <vt:lpstr>Παρουσίαση του PowerPoint</vt:lpstr>
    </vt:vector>
  </TitlesOfParts>
  <Company>LAPTOP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NIKOS</dc:creator>
  <cp:lastModifiedBy>NIKOS</cp:lastModifiedBy>
  <cp:revision>165</cp:revision>
  <dcterms:created xsi:type="dcterms:W3CDTF">2019-10-19T12:04:11Z</dcterms:created>
  <dcterms:modified xsi:type="dcterms:W3CDTF">2019-11-17T14:12:00Z</dcterms:modified>
</cp:coreProperties>
</file>